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B96E2F-6012-4AFE-9F6D-4C2D8D2C3B01}" type="doc">
      <dgm:prSet loTypeId="urn:microsoft.com/office/officeart/2005/8/layout/hProcess9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802A77EB-6123-4BC8-A242-73487636E101}">
      <dgm:prSet/>
      <dgm:spPr/>
      <dgm:t>
        <a:bodyPr/>
        <a:lstStyle/>
        <a:p>
          <a:r>
            <a:rPr lang="en-US" b="1" i="0" dirty="0"/>
            <a:t>Communication</a:t>
          </a:r>
          <a:r>
            <a:rPr lang="en-US" b="0" i="0" dirty="0"/>
            <a:t> is a fundamental aspect of human interaction that significantly influences various aspects of our lives. </a:t>
          </a:r>
          <a:endParaRPr lang="en-IN" dirty="0"/>
        </a:p>
      </dgm:t>
    </dgm:pt>
    <dgm:pt modelId="{E2D43251-C7AD-4C7F-8EE0-A5E9AD774C83}" type="parTrans" cxnId="{A55FEE83-D525-4FF3-B25C-768591ED83AB}">
      <dgm:prSet/>
      <dgm:spPr/>
      <dgm:t>
        <a:bodyPr/>
        <a:lstStyle/>
        <a:p>
          <a:endParaRPr lang="en-IN"/>
        </a:p>
      </dgm:t>
    </dgm:pt>
    <dgm:pt modelId="{552CDA55-CED0-4F2A-80A5-2C4DC4D96F50}" type="sibTrans" cxnId="{A55FEE83-D525-4FF3-B25C-768591ED83AB}">
      <dgm:prSet/>
      <dgm:spPr/>
      <dgm:t>
        <a:bodyPr/>
        <a:lstStyle/>
        <a:p>
          <a:endParaRPr lang="en-IN"/>
        </a:p>
      </dgm:t>
    </dgm:pt>
    <dgm:pt modelId="{CE801AAD-AA48-4EC2-84CF-2F08FA72E341}" type="pres">
      <dgm:prSet presAssocID="{A1B96E2F-6012-4AFE-9F6D-4C2D8D2C3B01}" presName="CompostProcess" presStyleCnt="0">
        <dgm:presLayoutVars>
          <dgm:dir/>
          <dgm:resizeHandles val="exact"/>
        </dgm:presLayoutVars>
      </dgm:prSet>
      <dgm:spPr/>
    </dgm:pt>
    <dgm:pt modelId="{5344F8F4-9280-4251-A11E-39751EF82B48}" type="pres">
      <dgm:prSet presAssocID="{A1B96E2F-6012-4AFE-9F6D-4C2D8D2C3B01}" presName="arrow" presStyleLbl="bgShp" presStyleIdx="0" presStyleCnt="1" custScaleX="117647"/>
      <dgm:spPr>
        <a:solidFill>
          <a:schemeClr val="accent6">
            <a:lumMod val="60000"/>
            <a:lumOff val="40000"/>
          </a:schemeClr>
        </a:solidFill>
      </dgm:spPr>
    </dgm:pt>
    <dgm:pt modelId="{87B9FC85-0B4E-4F0F-8DCE-0C1546C83276}" type="pres">
      <dgm:prSet presAssocID="{A1B96E2F-6012-4AFE-9F6D-4C2D8D2C3B01}" presName="linearProcess" presStyleCnt="0"/>
      <dgm:spPr/>
    </dgm:pt>
    <dgm:pt modelId="{A28B9599-5700-4C8D-8485-F5E4DE627852}" type="pres">
      <dgm:prSet presAssocID="{802A77EB-6123-4BC8-A242-73487636E101}" presName="textNode" presStyleLbl="node1" presStyleIdx="0" presStyleCnt="1" custScaleX="114286" custLinFactNeighborX="-5674" custLinFactNeighborY="-746">
        <dgm:presLayoutVars>
          <dgm:bulletEnabled val="1"/>
        </dgm:presLayoutVars>
      </dgm:prSet>
      <dgm:spPr/>
    </dgm:pt>
  </dgm:ptLst>
  <dgm:cxnLst>
    <dgm:cxn modelId="{7AE66107-B173-47DA-963D-703460A2DC18}" type="presOf" srcId="{802A77EB-6123-4BC8-A242-73487636E101}" destId="{A28B9599-5700-4C8D-8485-F5E4DE627852}" srcOrd="0" destOrd="0" presId="urn:microsoft.com/office/officeart/2005/8/layout/hProcess9"/>
    <dgm:cxn modelId="{207BF82B-B2B7-48C5-8B89-43715226517D}" type="presOf" srcId="{A1B96E2F-6012-4AFE-9F6D-4C2D8D2C3B01}" destId="{CE801AAD-AA48-4EC2-84CF-2F08FA72E341}" srcOrd="0" destOrd="0" presId="urn:microsoft.com/office/officeart/2005/8/layout/hProcess9"/>
    <dgm:cxn modelId="{A55FEE83-D525-4FF3-B25C-768591ED83AB}" srcId="{A1B96E2F-6012-4AFE-9F6D-4C2D8D2C3B01}" destId="{802A77EB-6123-4BC8-A242-73487636E101}" srcOrd="0" destOrd="0" parTransId="{E2D43251-C7AD-4C7F-8EE0-A5E9AD774C83}" sibTransId="{552CDA55-CED0-4F2A-80A5-2C4DC4D96F50}"/>
    <dgm:cxn modelId="{945A149F-9029-4121-BA85-291B1F7E3EF3}" type="presParOf" srcId="{CE801AAD-AA48-4EC2-84CF-2F08FA72E341}" destId="{5344F8F4-9280-4251-A11E-39751EF82B48}" srcOrd="0" destOrd="0" presId="urn:microsoft.com/office/officeart/2005/8/layout/hProcess9"/>
    <dgm:cxn modelId="{7E4213A4-7C56-454B-B33D-620BBC17B57D}" type="presParOf" srcId="{CE801AAD-AA48-4EC2-84CF-2F08FA72E341}" destId="{87B9FC85-0B4E-4F0F-8DCE-0C1546C83276}" srcOrd="1" destOrd="0" presId="urn:microsoft.com/office/officeart/2005/8/layout/hProcess9"/>
    <dgm:cxn modelId="{E291B184-3C1C-4A59-83AB-6DA7C75D9036}" type="presParOf" srcId="{87B9FC85-0B4E-4F0F-8DCE-0C1546C83276}" destId="{A28B9599-5700-4C8D-8485-F5E4DE627852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91955D-98F4-4DB1-ABAD-FDD6B1D5A777}" type="doc">
      <dgm:prSet loTypeId="urn:microsoft.com/office/officeart/2005/8/layout/chevron2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708A98D7-5645-4547-ADB6-0CE02944BCAE}">
      <dgm:prSet/>
      <dgm:spPr/>
      <dgm:t>
        <a:bodyPr/>
        <a:lstStyle/>
        <a:p>
          <a:r>
            <a:rPr lang="en-US" b="1" i="0" dirty="0"/>
            <a:t>Building Relationships</a:t>
          </a:r>
          <a:endParaRPr lang="en-IN" dirty="0"/>
        </a:p>
      </dgm:t>
    </dgm:pt>
    <dgm:pt modelId="{A4C4D874-8B73-44FA-849D-902CABF91FCC}" type="parTrans" cxnId="{734562C3-E96D-4E05-9818-811FD5C5B6BB}">
      <dgm:prSet/>
      <dgm:spPr/>
      <dgm:t>
        <a:bodyPr/>
        <a:lstStyle/>
        <a:p>
          <a:endParaRPr lang="en-IN"/>
        </a:p>
      </dgm:t>
    </dgm:pt>
    <dgm:pt modelId="{978B42E4-8CAC-4CCD-B49B-58F5DE1A81D4}" type="sibTrans" cxnId="{734562C3-E96D-4E05-9818-811FD5C5B6BB}">
      <dgm:prSet/>
      <dgm:spPr/>
      <dgm:t>
        <a:bodyPr/>
        <a:lstStyle/>
        <a:p>
          <a:endParaRPr lang="en-IN"/>
        </a:p>
      </dgm:t>
    </dgm:pt>
    <dgm:pt modelId="{3E18FC88-23A8-4EDD-98F0-744529281F0C}">
      <dgm:prSet/>
      <dgm:spPr/>
      <dgm:t>
        <a:bodyPr/>
        <a:lstStyle/>
        <a:p>
          <a:r>
            <a:rPr lang="en-US" b="1" i="0" dirty="0"/>
            <a:t>Personal Relationships</a:t>
          </a:r>
          <a:r>
            <a:rPr lang="en-US" b="0" i="0"/>
            <a:t>: </a:t>
          </a:r>
          <a:endParaRPr lang="en-IN" dirty="0"/>
        </a:p>
      </dgm:t>
    </dgm:pt>
    <dgm:pt modelId="{C4EDEE9B-2A66-4F35-B1E0-A2864E7A0AE7}" type="parTrans" cxnId="{932B073A-EBC9-4435-9389-B93B6EEA3683}">
      <dgm:prSet/>
      <dgm:spPr/>
      <dgm:t>
        <a:bodyPr/>
        <a:lstStyle/>
        <a:p>
          <a:endParaRPr lang="en-IN"/>
        </a:p>
      </dgm:t>
    </dgm:pt>
    <dgm:pt modelId="{25E47772-B9B5-455A-8347-F3EE871528A1}" type="sibTrans" cxnId="{932B073A-EBC9-4435-9389-B93B6EEA3683}">
      <dgm:prSet/>
      <dgm:spPr/>
      <dgm:t>
        <a:bodyPr/>
        <a:lstStyle/>
        <a:p>
          <a:endParaRPr lang="en-IN"/>
        </a:p>
      </dgm:t>
    </dgm:pt>
    <dgm:pt modelId="{BBCFE90C-2F10-4726-B9F9-DACEFEDD2824}">
      <dgm:prSet/>
      <dgm:spPr/>
      <dgm:t>
        <a:bodyPr/>
        <a:lstStyle/>
        <a:p>
          <a:r>
            <a:rPr lang="en-US" b="1" i="0" dirty="0"/>
            <a:t>Professional Relationships</a:t>
          </a:r>
          <a:r>
            <a:rPr lang="en-US" b="0" i="0" dirty="0"/>
            <a:t>: </a:t>
          </a:r>
          <a:endParaRPr lang="en-IN" dirty="0"/>
        </a:p>
      </dgm:t>
    </dgm:pt>
    <dgm:pt modelId="{C80D0618-89FE-4282-8487-0B182C792085}" type="parTrans" cxnId="{116BC63D-69B9-4E10-A425-4A80C03F98E4}">
      <dgm:prSet/>
      <dgm:spPr/>
      <dgm:t>
        <a:bodyPr/>
        <a:lstStyle/>
        <a:p>
          <a:endParaRPr lang="en-IN"/>
        </a:p>
      </dgm:t>
    </dgm:pt>
    <dgm:pt modelId="{5296B2B3-1C42-4FC9-BF3F-17A712DB1DF1}" type="sibTrans" cxnId="{116BC63D-69B9-4E10-A425-4A80C03F98E4}">
      <dgm:prSet/>
      <dgm:spPr/>
      <dgm:t>
        <a:bodyPr/>
        <a:lstStyle/>
        <a:p>
          <a:endParaRPr lang="en-IN"/>
        </a:p>
      </dgm:t>
    </dgm:pt>
    <dgm:pt modelId="{A1D15AEE-06AE-476C-9E7C-D269FCC2B761}">
      <dgm:prSet/>
      <dgm:spPr/>
      <dgm:t>
        <a:bodyPr/>
        <a:lstStyle/>
        <a:p>
          <a:r>
            <a:rPr lang="en-US" b="0" i="0"/>
            <a:t>In a professional context, clear and consistent communication builds trust and rapport among colleagues, supervisors, and clients. It fosters a collaborative and supportive work environment.</a:t>
          </a:r>
          <a:endParaRPr lang="en-IN"/>
        </a:p>
      </dgm:t>
    </dgm:pt>
    <dgm:pt modelId="{97D2327C-9614-4323-937B-D7BB1811DCD5}" type="parTrans" cxnId="{97B52792-DDD0-47F4-8F4A-BB5798B3AB6A}">
      <dgm:prSet/>
      <dgm:spPr/>
      <dgm:t>
        <a:bodyPr/>
        <a:lstStyle/>
        <a:p>
          <a:endParaRPr lang="en-IN"/>
        </a:p>
      </dgm:t>
    </dgm:pt>
    <dgm:pt modelId="{9A1E8A58-8852-4E05-BE29-8C3493CBD7C0}" type="sibTrans" cxnId="{97B52792-DDD0-47F4-8F4A-BB5798B3AB6A}">
      <dgm:prSet/>
      <dgm:spPr/>
      <dgm:t>
        <a:bodyPr/>
        <a:lstStyle/>
        <a:p>
          <a:endParaRPr lang="en-IN"/>
        </a:p>
      </dgm:t>
    </dgm:pt>
    <dgm:pt modelId="{465D861A-BDA0-473C-BA3D-CACC57BE938A}">
      <dgm:prSet/>
      <dgm:spPr/>
      <dgm:t>
        <a:bodyPr/>
        <a:lstStyle/>
        <a:p>
          <a:r>
            <a:rPr lang="en-US" b="0" i="0" dirty="0"/>
            <a:t>Effective communication is the cornerstone of strong personal relationships. It allows individuals to express their emotions, share experiences, and understand each other's needs and perspectives.</a:t>
          </a:r>
          <a:endParaRPr lang="en-IN" dirty="0"/>
        </a:p>
      </dgm:t>
    </dgm:pt>
    <dgm:pt modelId="{3539FFFD-C807-4504-9F57-3512958F2FE2}" type="sibTrans" cxnId="{D5BB3737-B0F3-4742-AD3D-7EB9A5864470}">
      <dgm:prSet/>
      <dgm:spPr/>
      <dgm:t>
        <a:bodyPr/>
        <a:lstStyle/>
        <a:p>
          <a:endParaRPr lang="en-IN"/>
        </a:p>
      </dgm:t>
    </dgm:pt>
    <dgm:pt modelId="{4DDD1428-EADD-4EDC-99AF-F92F2090396A}" type="parTrans" cxnId="{D5BB3737-B0F3-4742-AD3D-7EB9A5864470}">
      <dgm:prSet/>
      <dgm:spPr/>
      <dgm:t>
        <a:bodyPr/>
        <a:lstStyle/>
        <a:p>
          <a:endParaRPr lang="en-IN"/>
        </a:p>
      </dgm:t>
    </dgm:pt>
    <dgm:pt modelId="{4B9B288A-CA87-49BA-A214-0FB8C027338B}" type="pres">
      <dgm:prSet presAssocID="{BB91955D-98F4-4DB1-ABAD-FDD6B1D5A777}" presName="linearFlow" presStyleCnt="0">
        <dgm:presLayoutVars>
          <dgm:dir/>
          <dgm:animLvl val="lvl"/>
          <dgm:resizeHandles val="exact"/>
        </dgm:presLayoutVars>
      </dgm:prSet>
      <dgm:spPr/>
    </dgm:pt>
    <dgm:pt modelId="{7F933F20-0BB6-4162-BE13-C1A3759904B7}" type="pres">
      <dgm:prSet presAssocID="{708A98D7-5645-4547-ADB6-0CE02944BCAE}" presName="composite" presStyleCnt="0"/>
      <dgm:spPr/>
    </dgm:pt>
    <dgm:pt modelId="{BE2977B0-D912-4C50-8DB3-1DD17E4BAA5F}" type="pres">
      <dgm:prSet presAssocID="{708A98D7-5645-4547-ADB6-0CE02944BCAE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6D891C5F-99AE-40C4-9CC2-EF20D805AD92}" type="pres">
      <dgm:prSet presAssocID="{708A98D7-5645-4547-ADB6-0CE02944BCAE}" presName="descendantText" presStyleLbl="alignAcc1" presStyleIdx="0" presStyleCnt="1" custScaleY="170876">
        <dgm:presLayoutVars>
          <dgm:bulletEnabled val="1"/>
        </dgm:presLayoutVars>
      </dgm:prSet>
      <dgm:spPr/>
    </dgm:pt>
  </dgm:ptLst>
  <dgm:cxnLst>
    <dgm:cxn modelId="{D5BB3737-B0F3-4742-AD3D-7EB9A5864470}" srcId="{708A98D7-5645-4547-ADB6-0CE02944BCAE}" destId="{465D861A-BDA0-473C-BA3D-CACC57BE938A}" srcOrd="1" destOrd="0" parTransId="{4DDD1428-EADD-4EDC-99AF-F92F2090396A}" sibTransId="{3539FFFD-C807-4504-9F57-3512958F2FE2}"/>
    <dgm:cxn modelId="{932B073A-EBC9-4435-9389-B93B6EEA3683}" srcId="{708A98D7-5645-4547-ADB6-0CE02944BCAE}" destId="{3E18FC88-23A8-4EDD-98F0-744529281F0C}" srcOrd="0" destOrd="0" parTransId="{C4EDEE9B-2A66-4F35-B1E0-A2864E7A0AE7}" sibTransId="{25E47772-B9B5-455A-8347-F3EE871528A1}"/>
    <dgm:cxn modelId="{116BC63D-69B9-4E10-A425-4A80C03F98E4}" srcId="{708A98D7-5645-4547-ADB6-0CE02944BCAE}" destId="{BBCFE90C-2F10-4726-B9F9-DACEFEDD2824}" srcOrd="2" destOrd="0" parTransId="{C80D0618-89FE-4282-8487-0B182C792085}" sibTransId="{5296B2B3-1C42-4FC9-BF3F-17A712DB1DF1}"/>
    <dgm:cxn modelId="{A1716667-F4F6-4CAD-B721-AE124F460E4A}" type="presOf" srcId="{A1D15AEE-06AE-476C-9E7C-D269FCC2B761}" destId="{6D891C5F-99AE-40C4-9CC2-EF20D805AD92}" srcOrd="0" destOrd="3" presId="urn:microsoft.com/office/officeart/2005/8/layout/chevron2"/>
    <dgm:cxn modelId="{97B52792-DDD0-47F4-8F4A-BB5798B3AB6A}" srcId="{BBCFE90C-2F10-4726-B9F9-DACEFEDD2824}" destId="{A1D15AEE-06AE-476C-9E7C-D269FCC2B761}" srcOrd="0" destOrd="0" parTransId="{97D2327C-9614-4323-937B-D7BB1811DCD5}" sibTransId="{9A1E8A58-8852-4E05-BE29-8C3493CBD7C0}"/>
    <dgm:cxn modelId="{A1D68BA3-A770-4D77-864D-BD3E546E940A}" type="presOf" srcId="{708A98D7-5645-4547-ADB6-0CE02944BCAE}" destId="{BE2977B0-D912-4C50-8DB3-1DD17E4BAA5F}" srcOrd="0" destOrd="0" presId="urn:microsoft.com/office/officeart/2005/8/layout/chevron2"/>
    <dgm:cxn modelId="{2521BBA7-FFF6-438A-9666-D68FD3AABB6F}" type="presOf" srcId="{3E18FC88-23A8-4EDD-98F0-744529281F0C}" destId="{6D891C5F-99AE-40C4-9CC2-EF20D805AD92}" srcOrd="0" destOrd="0" presId="urn:microsoft.com/office/officeart/2005/8/layout/chevron2"/>
    <dgm:cxn modelId="{BE4E74B1-1434-41AB-AB88-F648AEE2B1D9}" type="presOf" srcId="{BBCFE90C-2F10-4726-B9F9-DACEFEDD2824}" destId="{6D891C5F-99AE-40C4-9CC2-EF20D805AD92}" srcOrd="0" destOrd="2" presId="urn:microsoft.com/office/officeart/2005/8/layout/chevron2"/>
    <dgm:cxn modelId="{734562C3-E96D-4E05-9818-811FD5C5B6BB}" srcId="{BB91955D-98F4-4DB1-ABAD-FDD6B1D5A777}" destId="{708A98D7-5645-4547-ADB6-0CE02944BCAE}" srcOrd="0" destOrd="0" parTransId="{A4C4D874-8B73-44FA-849D-902CABF91FCC}" sibTransId="{978B42E4-8CAC-4CCD-B49B-58F5DE1A81D4}"/>
    <dgm:cxn modelId="{9403A1F4-2AD1-4C92-AF91-0A81A5FD116A}" type="presOf" srcId="{BB91955D-98F4-4DB1-ABAD-FDD6B1D5A777}" destId="{4B9B288A-CA87-49BA-A214-0FB8C027338B}" srcOrd="0" destOrd="0" presId="urn:microsoft.com/office/officeart/2005/8/layout/chevron2"/>
    <dgm:cxn modelId="{C4B76BF6-008A-4511-BF7A-8A1F7F93EF2A}" type="presOf" srcId="{465D861A-BDA0-473C-BA3D-CACC57BE938A}" destId="{6D891C5F-99AE-40C4-9CC2-EF20D805AD92}" srcOrd="0" destOrd="1" presId="urn:microsoft.com/office/officeart/2005/8/layout/chevron2"/>
    <dgm:cxn modelId="{68727059-75A1-4116-BABE-A98BA4C27965}" type="presParOf" srcId="{4B9B288A-CA87-49BA-A214-0FB8C027338B}" destId="{7F933F20-0BB6-4162-BE13-C1A3759904B7}" srcOrd="0" destOrd="0" presId="urn:microsoft.com/office/officeart/2005/8/layout/chevron2"/>
    <dgm:cxn modelId="{51ADDD10-520B-4335-B0E3-02FB11AA91BF}" type="presParOf" srcId="{7F933F20-0BB6-4162-BE13-C1A3759904B7}" destId="{BE2977B0-D912-4C50-8DB3-1DD17E4BAA5F}" srcOrd="0" destOrd="0" presId="urn:microsoft.com/office/officeart/2005/8/layout/chevron2"/>
    <dgm:cxn modelId="{F79BB538-1265-46A8-B87F-BDDB933742DA}" type="presParOf" srcId="{7F933F20-0BB6-4162-BE13-C1A3759904B7}" destId="{6D891C5F-99AE-40C4-9CC2-EF20D805AD9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C01902-E215-4931-9B6E-9ADEBBE2E652}" type="doc">
      <dgm:prSet loTypeId="urn:microsoft.com/office/officeart/2005/8/layout/chevron2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DB49FCF4-C0BA-4866-8100-6A5DE1B2242A}">
      <dgm:prSet/>
      <dgm:spPr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b="1" i="0" dirty="0">
              <a:latin typeface="Arial Rounded MT Bold" panose="020F0704030504030204" pitchFamily="34" charset="0"/>
            </a:rPr>
            <a:t>Coordination</a:t>
          </a:r>
          <a:endParaRPr lang="en-IN" dirty="0">
            <a:latin typeface="Arial Rounded MT Bold" panose="020F0704030504030204" pitchFamily="34" charset="0"/>
          </a:endParaRPr>
        </a:p>
      </dgm:t>
    </dgm:pt>
    <dgm:pt modelId="{76B5F79E-49E5-4A56-AD60-FCBEF4404A07}" type="parTrans" cxnId="{B7031294-E2E4-4262-A433-9C51EC7827A7}">
      <dgm:prSet/>
      <dgm:spPr/>
      <dgm:t>
        <a:bodyPr/>
        <a:lstStyle/>
        <a:p>
          <a:endParaRPr lang="en-IN"/>
        </a:p>
      </dgm:t>
    </dgm:pt>
    <dgm:pt modelId="{504CE642-8177-47A5-8291-B3E8F53B1C8B}" type="sibTrans" cxnId="{B7031294-E2E4-4262-A433-9C51EC7827A7}">
      <dgm:prSet/>
      <dgm:spPr/>
      <dgm:t>
        <a:bodyPr/>
        <a:lstStyle/>
        <a:p>
          <a:endParaRPr lang="en-IN"/>
        </a:p>
      </dgm:t>
    </dgm:pt>
    <dgm:pt modelId="{D89D71EA-0FF4-4F5C-86B0-F62A593AB4D1}">
      <dgm:prSet/>
      <dgm:spPr/>
      <dgm:t>
        <a:bodyPr/>
        <a:lstStyle/>
        <a:p>
          <a:r>
            <a:rPr lang="en-US" b="0" i="0" dirty="0"/>
            <a:t>Communication ensures that team members are aligned with their goals and understand their roles and responsibilities. It enables the coordination of tasks and the sharing of resources.</a:t>
          </a:r>
          <a:endParaRPr lang="en-IN" dirty="0"/>
        </a:p>
      </dgm:t>
    </dgm:pt>
    <dgm:pt modelId="{EA001A90-69A7-4373-84DD-5E67CACA312F}" type="parTrans" cxnId="{41B7F752-A198-4A3B-A94E-DEE5F046899A}">
      <dgm:prSet/>
      <dgm:spPr/>
      <dgm:t>
        <a:bodyPr/>
        <a:lstStyle/>
        <a:p>
          <a:endParaRPr lang="en-IN"/>
        </a:p>
      </dgm:t>
    </dgm:pt>
    <dgm:pt modelId="{3B894AB8-D7D3-479A-9AEB-549410500729}" type="sibTrans" cxnId="{41B7F752-A198-4A3B-A94E-DEE5F046899A}">
      <dgm:prSet/>
      <dgm:spPr/>
      <dgm:t>
        <a:bodyPr/>
        <a:lstStyle/>
        <a:p>
          <a:endParaRPr lang="en-IN"/>
        </a:p>
      </dgm:t>
    </dgm:pt>
    <dgm:pt modelId="{EFAF6793-2931-4619-9715-21AA71AE01D7}">
      <dgm:prSet/>
      <dgm:spPr/>
      <dgm:t>
        <a:bodyPr/>
        <a:lstStyle/>
        <a:p>
          <a:r>
            <a:rPr lang="en-US" b="1" i="0" dirty="0"/>
            <a:t>Problem-Solving</a:t>
          </a:r>
          <a:endParaRPr lang="en-IN" dirty="0"/>
        </a:p>
      </dgm:t>
    </dgm:pt>
    <dgm:pt modelId="{AC84D0DE-8323-43CC-A104-038F8DC21582}" type="parTrans" cxnId="{A2EB7573-1E36-4D0F-99E8-19626228292C}">
      <dgm:prSet/>
      <dgm:spPr/>
      <dgm:t>
        <a:bodyPr/>
        <a:lstStyle/>
        <a:p>
          <a:endParaRPr lang="en-IN"/>
        </a:p>
      </dgm:t>
    </dgm:pt>
    <dgm:pt modelId="{40FBB8E2-B958-4943-97AE-41C382B981E6}" type="sibTrans" cxnId="{A2EB7573-1E36-4D0F-99E8-19626228292C}">
      <dgm:prSet/>
      <dgm:spPr/>
      <dgm:t>
        <a:bodyPr/>
        <a:lstStyle/>
        <a:p>
          <a:endParaRPr lang="en-IN"/>
        </a:p>
      </dgm:t>
    </dgm:pt>
    <dgm:pt modelId="{82A38B83-7BA4-4FF5-941B-F8B0DF09D7FF}">
      <dgm:prSet/>
      <dgm:spPr/>
      <dgm:t>
        <a:bodyPr/>
        <a:lstStyle/>
        <a:p>
          <a:r>
            <a:rPr lang="en-US" b="0" i="0"/>
            <a:t>Through open dialogue, teams can brainstorm solutions, address challenges, and make collective decisions that benefit the entire group.</a:t>
          </a:r>
          <a:endParaRPr lang="en-IN"/>
        </a:p>
      </dgm:t>
    </dgm:pt>
    <dgm:pt modelId="{8BFB6F69-4C3A-4534-8B3E-AB2AB4444F7E}" type="parTrans" cxnId="{827DE0CE-0A2C-4420-9F07-3785F1EDB192}">
      <dgm:prSet/>
      <dgm:spPr/>
      <dgm:t>
        <a:bodyPr/>
        <a:lstStyle/>
        <a:p>
          <a:endParaRPr lang="en-IN"/>
        </a:p>
      </dgm:t>
    </dgm:pt>
    <dgm:pt modelId="{1A5145DA-036A-48FA-A348-076696B4D513}" type="sibTrans" cxnId="{827DE0CE-0A2C-4420-9F07-3785F1EDB192}">
      <dgm:prSet/>
      <dgm:spPr/>
      <dgm:t>
        <a:bodyPr/>
        <a:lstStyle/>
        <a:p>
          <a:endParaRPr lang="en-IN"/>
        </a:p>
      </dgm:t>
    </dgm:pt>
    <dgm:pt modelId="{8D75B8AB-33FD-4291-8AD0-CC7CC6EDE2FA}" type="pres">
      <dgm:prSet presAssocID="{3FC01902-E215-4931-9B6E-9ADEBBE2E652}" presName="linearFlow" presStyleCnt="0">
        <dgm:presLayoutVars>
          <dgm:dir/>
          <dgm:animLvl val="lvl"/>
          <dgm:resizeHandles val="exact"/>
        </dgm:presLayoutVars>
      </dgm:prSet>
      <dgm:spPr/>
    </dgm:pt>
    <dgm:pt modelId="{FC2B956F-B6D8-4FEE-B1D9-1FDD341FDA19}" type="pres">
      <dgm:prSet presAssocID="{DB49FCF4-C0BA-4866-8100-6A5DE1B2242A}" presName="composite" presStyleCnt="0"/>
      <dgm:spPr/>
    </dgm:pt>
    <dgm:pt modelId="{EA9FCD5B-D47D-4A6B-9708-D290FD73AB92}" type="pres">
      <dgm:prSet presAssocID="{DB49FCF4-C0BA-4866-8100-6A5DE1B2242A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FECCCF51-6608-442C-A0B4-B1ED8C50D561}" type="pres">
      <dgm:prSet presAssocID="{DB49FCF4-C0BA-4866-8100-6A5DE1B2242A}" presName="descendantText" presStyleLbl="alignAcc1" presStyleIdx="0" presStyleCnt="2">
        <dgm:presLayoutVars>
          <dgm:bulletEnabled val="1"/>
        </dgm:presLayoutVars>
      </dgm:prSet>
      <dgm:spPr/>
    </dgm:pt>
    <dgm:pt modelId="{4117065F-525C-4EF5-ABAE-F97D31DE24CF}" type="pres">
      <dgm:prSet presAssocID="{504CE642-8177-47A5-8291-B3E8F53B1C8B}" presName="sp" presStyleCnt="0"/>
      <dgm:spPr/>
    </dgm:pt>
    <dgm:pt modelId="{A901F18E-2F69-4668-A427-01FBC314D5A9}" type="pres">
      <dgm:prSet presAssocID="{EFAF6793-2931-4619-9715-21AA71AE01D7}" presName="composite" presStyleCnt="0"/>
      <dgm:spPr/>
    </dgm:pt>
    <dgm:pt modelId="{557AA9A6-851D-4162-AEAF-ECDDF3A9CF38}" type="pres">
      <dgm:prSet presAssocID="{EFAF6793-2931-4619-9715-21AA71AE01D7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935A8EB7-0357-49F6-967F-856624445EE0}" type="pres">
      <dgm:prSet presAssocID="{EFAF6793-2931-4619-9715-21AA71AE01D7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64AE461F-059B-4F30-B361-378C20AE1AD5}" type="presOf" srcId="{DB49FCF4-C0BA-4866-8100-6A5DE1B2242A}" destId="{EA9FCD5B-D47D-4A6B-9708-D290FD73AB92}" srcOrd="0" destOrd="0" presId="urn:microsoft.com/office/officeart/2005/8/layout/chevron2"/>
    <dgm:cxn modelId="{2B90EA2C-A16F-41FB-9DB3-6A96E1CEDA9B}" type="presOf" srcId="{EFAF6793-2931-4619-9715-21AA71AE01D7}" destId="{557AA9A6-851D-4162-AEAF-ECDDF3A9CF38}" srcOrd="0" destOrd="0" presId="urn:microsoft.com/office/officeart/2005/8/layout/chevron2"/>
    <dgm:cxn modelId="{46E34B2F-3034-4766-B3B4-BDCA5D727C92}" type="presOf" srcId="{D89D71EA-0FF4-4F5C-86B0-F62A593AB4D1}" destId="{FECCCF51-6608-442C-A0B4-B1ED8C50D561}" srcOrd="0" destOrd="0" presId="urn:microsoft.com/office/officeart/2005/8/layout/chevron2"/>
    <dgm:cxn modelId="{1694D948-1707-4EA0-91B7-4A583AB8160A}" type="presOf" srcId="{82A38B83-7BA4-4FF5-941B-F8B0DF09D7FF}" destId="{935A8EB7-0357-49F6-967F-856624445EE0}" srcOrd="0" destOrd="0" presId="urn:microsoft.com/office/officeart/2005/8/layout/chevron2"/>
    <dgm:cxn modelId="{41B7F752-A198-4A3B-A94E-DEE5F046899A}" srcId="{DB49FCF4-C0BA-4866-8100-6A5DE1B2242A}" destId="{D89D71EA-0FF4-4F5C-86B0-F62A593AB4D1}" srcOrd="0" destOrd="0" parTransId="{EA001A90-69A7-4373-84DD-5E67CACA312F}" sibTransId="{3B894AB8-D7D3-479A-9AEB-549410500729}"/>
    <dgm:cxn modelId="{A2EB7573-1E36-4D0F-99E8-19626228292C}" srcId="{3FC01902-E215-4931-9B6E-9ADEBBE2E652}" destId="{EFAF6793-2931-4619-9715-21AA71AE01D7}" srcOrd="1" destOrd="0" parTransId="{AC84D0DE-8323-43CC-A104-038F8DC21582}" sibTransId="{40FBB8E2-B958-4943-97AE-41C382B981E6}"/>
    <dgm:cxn modelId="{B3078659-3883-4815-9E5B-CD8BD901B222}" type="presOf" srcId="{3FC01902-E215-4931-9B6E-9ADEBBE2E652}" destId="{8D75B8AB-33FD-4291-8AD0-CC7CC6EDE2FA}" srcOrd="0" destOrd="0" presId="urn:microsoft.com/office/officeart/2005/8/layout/chevron2"/>
    <dgm:cxn modelId="{B7031294-E2E4-4262-A433-9C51EC7827A7}" srcId="{3FC01902-E215-4931-9B6E-9ADEBBE2E652}" destId="{DB49FCF4-C0BA-4866-8100-6A5DE1B2242A}" srcOrd="0" destOrd="0" parTransId="{76B5F79E-49E5-4A56-AD60-FCBEF4404A07}" sibTransId="{504CE642-8177-47A5-8291-B3E8F53B1C8B}"/>
    <dgm:cxn modelId="{827DE0CE-0A2C-4420-9F07-3785F1EDB192}" srcId="{EFAF6793-2931-4619-9715-21AA71AE01D7}" destId="{82A38B83-7BA4-4FF5-941B-F8B0DF09D7FF}" srcOrd="0" destOrd="0" parTransId="{8BFB6F69-4C3A-4534-8B3E-AB2AB4444F7E}" sibTransId="{1A5145DA-036A-48FA-A348-076696B4D513}"/>
    <dgm:cxn modelId="{8AB62264-CFA8-4F58-998E-5AA9FC9CB599}" type="presParOf" srcId="{8D75B8AB-33FD-4291-8AD0-CC7CC6EDE2FA}" destId="{FC2B956F-B6D8-4FEE-B1D9-1FDD341FDA19}" srcOrd="0" destOrd="0" presId="urn:microsoft.com/office/officeart/2005/8/layout/chevron2"/>
    <dgm:cxn modelId="{5438D4E1-6C2C-4BF5-B868-F7FF3A7D9131}" type="presParOf" srcId="{FC2B956F-B6D8-4FEE-B1D9-1FDD341FDA19}" destId="{EA9FCD5B-D47D-4A6B-9708-D290FD73AB92}" srcOrd="0" destOrd="0" presId="urn:microsoft.com/office/officeart/2005/8/layout/chevron2"/>
    <dgm:cxn modelId="{12A556B4-1E3E-40B3-B49D-F6E65FEA3A15}" type="presParOf" srcId="{FC2B956F-B6D8-4FEE-B1D9-1FDD341FDA19}" destId="{FECCCF51-6608-442C-A0B4-B1ED8C50D561}" srcOrd="1" destOrd="0" presId="urn:microsoft.com/office/officeart/2005/8/layout/chevron2"/>
    <dgm:cxn modelId="{A9443CFE-1254-4762-98CE-346A3BEAE7AE}" type="presParOf" srcId="{8D75B8AB-33FD-4291-8AD0-CC7CC6EDE2FA}" destId="{4117065F-525C-4EF5-ABAE-F97D31DE24CF}" srcOrd="1" destOrd="0" presId="urn:microsoft.com/office/officeart/2005/8/layout/chevron2"/>
    <dgm:cxn modelId="{F79A4F6D-17AE-4909-92D4-F04B95768832}" type="presParOf" srcId="{8D75B8AB-33FD-4291-8AD0-CC7CC6EDE2FA}" destId="{A901F18E-2F69-4668-A427-01FBC314D5A9}" srcOrd="2" destOrd="0" presId="urn:microsoft.com/office/officeart/2005/8/layout/chevron2"/>
    <dgm:cxn modelId="{215A2179-A8CA-4F56-98D7-EAB9C92BD68B}" type="presParOf" srcId="{A901F18E-2F69-4668-A427-01FBC314D5A9}" destId="{557AA9A6-851D-4162-AEAF-ECDDF3A9CF38}" srcOrd="0" destOrd="0" presId="urn:microsoft.com/office/officeart/2005/8/layout/chevron2"/>
    <dgm:cxn modelId="{9931C2A9-5865-4165-BE28-5FACF6B68FDD}" type="presParOf" srcId="{A901F18E-2F69-4668-A427-01FBC314D5A9}" destId="{935A8EB7-0357-49F6-967F-856624445EE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EB2145-5028-4AF4-B1FC-BD9281C0385A}" type="doc">
      <dgm:prSet loTypeId="urn:microsoft.com/office/officeart/2005/8/layout/chevron2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BB05EB14-D3F8-4A89-8DC2-4FA97873D87B}">
      <dgm:prSet/>
      <dgm:spPr/>
      <dgm:t>
        <a:bodyPr/>
        <a:lstStyle/>
        <a:p>
          <a:r>
            <a:rPr lang="en-US" b="1" i="0" dirty="0"/>
            <a:t>Inspiration</a:t>
          </a:r>
          <a:endParaRPr lang="en-IN" dirty="0"/>
        </a:p>
      </dgm:t>
    </dgm:pt>
    <dgm:pt modelId="{582FB92C-9996-4169-9159-05934DD48440}" type="parTrans" cxnId="{1036B08B-53FB-422C-8450-42DD75404A4D}">
      <dgm:prSet/>
      <dgm:spPr/>
      <dgm:t>
        <a:bodyPr/>
        <a:lstStyle/>
        <a:p>
          <a:endParaRPr lang="en-IN"/>
        </a:p>
      </dgm:t>
    </dgm:pt>
    <dgm:pt modelId="{ACAC1B90-E338-4A5F-BFC4-CEC617AF85A3}" type="sibTrans" cxnId="{1036B08B-53FB-422C-8450-42DD75404A4D}">
      <dgm:prSet/>
      <dgm:spPr/>
      <dgm:t>
        <a:bodyPr/>
        <a:lstStyle/>
        <a:p>
          <a:endParaRPr lang="en-IN"/>
        </a:p>
      </dgm:t>
    </dgm:pt>
    <dgm:pt modelId="{AD654BAB-CE27-4DFA-94F5-DB99490A0531}">
      <dgm:prSet/>
      <dgm:spPr/>
      <dgm:t>
        <a:bodyPr/>
        <a:lstStyle/>
        <a:p>
          <a:r>
            <a:rPr lang="en-US" b="0" i="0"/>
            <a:t>Leaders use communication to inspire and motivate their teams. Through speeches, meetings, and one-on-one interactions, leaders can share their vision and encourage others to achieve common goals.</a:t>
          </a:r>
          <a:endParaRPr lang="en-IN"/>
        </a:p>
      </dgm:t>
    </dgm:pt>
    <dgm:pt modelId="{F920254A-8E18-4F82-8559-A68C9E08CBC4}" type="parTrans" cxnId="{1130A1F8-92AB-44CD-87FB-B825E72D6EC2}">
      <dgm:prSet/>
      <dgm:spPr/>
      <dgm:t>
        <a:bodyPr/>
        <a:lstStyle/>
        <a:p>
          <a:endParaRPr lang="en-IN"/>
        </a:p>
      </dgm:t>
    </dgm:pt>
    <dgm:pt modelId="{9A3FF2B5-CB53-4DC9-AD60-6968113646D0}" type="sibTrans" cxnId="{1130A1F8-92AB-44CD-87FB-B825E72D6EC2}">
      <dgm:prSet/>
      <dgm:spPr/>
      <dgm:t>
        <a:bodyPr/>
        <a:lstStyle/>
        <a:p>
          <a:endParaRPr lang="en-IN"/>
        </a:p>
      </dgm:t>
    </dgm:pt>
    <dgm:pt modelId="{39B24505-CD5A-473D-B207-A3CFBCBC591A}">
      <dgm:prSet/>
      <dgm:spPr/>
      <dgm:t>
        <a:bodyPr/>
        <a:lstStyle/>
        <a:p>
          <a:r>
            <a:rPr lang="en-US" b="1" i="0" dirty="0"/>
            <a:t>Guidance</a:t>
          </a:r>
          <a:endParaRPr lang="en-IN" dirty="0"/>
        </a:p>
      </dgm:t>
    </dgm:pt>
    <dgm:pt modelId="{2756BD86-A199-4C04-BBED-863B09C4582D}" type="parTrans" cxnId="{622F5E3B-7D17-4E77-8E51-456C76E16248}">
      <dgm:prSet/>
      <dgm:spPr/>
      <dgm:t>
        <a:bodyPr/>
        <a:lstStyle/>
        <a:p>
          <a:endParaRPr lang="en-IN"/>
        </a:p>
      </dgm:t>
    </dgm:pt>
    <dgm:pt modelId="{5D441336-3D85-4966-869C-D2D55456287D}" type="sibTrans" cxnId="{622F5E3B-7D17-4E77-8E51-456C76E16248}">
      <dgm:prSet/>
      <dgm:spPr/>
      <dgm:t>
        <a:bodyPr/>
        <a:lstStyle/>
        <a:p>
          <a:endParaRPr lang="en-IN"/>
        </a:p>
      </dgm:t>
    </dgm:pt>
    <dgm:pt modelId="{C50F5760-F401-4E83-A68E-681F43D192C1}">
      <dgm:prSet/>
      <dgm:spPr/>
      <dgm:t>
        <a:bodyPr/>
        <a:lstStyle/>
        <a:p>
          <a:r>
            <a:rPr lang="en-US" b="0" i="0"/>
            <a:t>Effective leaders provide clear instructions and feedback, helping team members understand expectations and improve their performance.</a:t>
          </a:r>
          <a:endParaRPr lang="en-IN"/>
        </a:p>
      </dgm:t>
    </dgm:pt>
    <dgm:pt modelId="{C0D3C1C3-3336-4076-ADFF-4705B17BA2EF}" type="parTrans" cxnId="{756FF3C3-1B8B-4CB4-B505-2E7989C3C409}">
      <dgm:prSet/>
      <dgm:spPr/>
      <dgm:t>
        <a:bodyPr/>
        <a:lstStyle/>
        <a:p>
          <a:endParaRPr lang="en-IN"/>
        </a:p>
      </dgm:t>
    </dgm:pt>
    <dgm:pt modelId="{3222AD4D-0FD7-4365-B4D6-7C9443AC7C5F}" type="sibTrans" cxnId="{756FF3C3-1B8B-4CB4-B505-2E7989C3C409}">
      <dgm:prSet/>
      <dgm:spPr/>
      <dgm:t>
        <a:bodyPr/>
        <a:lstStyle/>
        <a:p>
          <a:endParaRPr lang="en-IN"/>
        </a:p>
      </dgm:t>
    </dgm:pt>
    <dgm:pt modelId="{92C82156-93F5-4E8C-BBD2-8B811D2445A9}" type="pres">
      <dgm:prSet presAssocID="{C3EB2145-5028-4AF4-B1FC-BD9281C0385A}" presName="linearFlow" presStyleCnt="0">
        <dgm:presLayoutVars>
          <dgm:dir/>
          <dgm:animLvl val="lvl"/>
          <dgm:resizeHandles val="exact"/>
        </dgm:presLayoutVars>
      </dgm:prSet>
      <dgm:spPr/>
    </dgm:pt>
    <dgm:pt modelId="{78FBFC1B-7BCB-49B7-8E90-8AB311177C8B}" type="pres">
      <dgm:prSet presAssocID="{BB05EB14-D3F8-4A89-8DC2-4FA97873D87B}" presName="composite" presStyleCnt="0"/>
      <dgm:spPr/>
    </dgm:pt>
    <dgm:pt modelId="{290CCB0A-7FFA-48F5-9D78-B5C2792ECF21}" type="pres">
      <dgm:prSet presAssocID="{BB05EB14-D3F8-4A89-8DC2-4FA97873D87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2921E40D-1D0D-4A7D-AF59-A97B3AD66C17}" type="pres">
      <dgm:prSet presAssocID="{BB05EB14-D3F8-4A89-8DC2-4FA97873D87B}" presName="descendantText" presStyleLbl="alignAcc1" presStyleIdx="0" presStyleCnt="2">
        <dgm:presLayoutVars>
          <dgm:bulletEnabled val="1"/>
        </dgm:presLayoutVars>
      </dgm:prSet>
      <dgm:spPr/>
    </dgm:pt>
    <dgm:pt modelId="{9EB2DD0A-C28D-46C1-8641-E172A537A956}" type="pres">
      <dgm:prSet presAssocID="{ACAC1B90-E338-4A5F-BFC4-CEC617AF85A3}" presName="sp" presStyleCnt="0"/>
      <dgm:spPr/>
    </dgm:pt>
    <dgm:pt modelId="{7CFB53C5-B9C1-49EB-BBC8-4FBFAC9ED552}" type="pres">
      <dgm:prSet presAssocID="{39B24505-CD5A-473D-B207-A3CFBCBC591A}" presName="composite" presStyleCnt="0"/>
      <dgm:spPr/>
    </dgm:pt>
    <dgm:pt modelId="{D5EE8AAA-A47C-4CC1-AC93-223C8D896831}" type="pres">
      <dgm:prSet presAssocID="{39B24505-CD5A-473D-B207-A3CFBCBC591A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303F3D34-B16D-4561-B60E-CD4D4ACE9510}" type="pres">
      <dgm:prSet presAssocID="{39B24505-CD5A-473D-B207-A3CFBCBC591A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622F5E3B-7D17-4E77-8E51-456C76E16248}" srcId="{C3EB2145-5028-4AF4-B1FC-BD9281C0385A}" destId="{39B24505-CD5A-473D-B207-A3CFBCBC591A}" srcOrd="1" destOrd="0" parTransId="{2756BD86-A199-4C04-BBED-863B09C4582D}" sibTransId="{5D441336-3D85-4966-869C-D2D55456287D}"/>
    <dgm:cxn modelId="{AFAA5469-D191-49D8-A0F8-8976268664BB}" type="presOf" srcId="{C50F5760-F401-4E83-A68E-681F43D192C1}" destId="{303F3D34-B16D-4561-B60E-CD4D4ACE9510}" srcOrd="0" destOrd="0" presId="urn:microsoft.com/office/officeart/2005/8/layout/chevron2"/>
    <dgm:cxn modelId="{1036B08B-53FB-422C-8450-42DD75404A4D}" srcId="{C3EB2145-5028-4AF4-B1FC-BD9281C0385A}" destId="{BB05EB14-D3F8-4A89-8DC2-4FA97873D87B}" srcOrd="0" destOrd="0" parTransId="{582FB92C-9996-4169-9159-05934DD48440}" sibTransId="{ACAC1B90-E338-4A5F-BFC4-CEC617AF85A3}"/>
    <dgm:cxn modelId="{21D7189C-5C3D-450D-9BBF-98C7D9206883}" type="presOf" srcId="{C3EB2145-5028-4AF4-B1FC-BD9281C0385A}" destId="{92C82156-93F5-4E8C-BBD2-8B811D2445A9}" srcOrd="0" destOrd="0" presId="urn:microsoft.com/office/officeart/2005/8/layout/chevron2"/>
    <dgm:cxn modelId="{CAFC639E-F3FE-4119-8914-41D858F8A5C9}" type="presOf" srcId="{AD654BAB-CE27-4DFA-94F5-DB99490A0531}" destId="{2921E40D-1D0D-4A7D-AF59-A97B3AD66C17}" srcOrd="0" destOrd="0" presId="urn:microsoft.com/office/officeart/2005/8/layout/chevron2"/>
    <dgm:cxn modelId="{ED409BAD-0F32-417A-B5DE-35A7095C0F05}" type="presOf" srcId="{39B24505-CD5A-473D-B207-A3CFBCBC591A}" destId="{D5EE8AAA-A47C-4CC1-AC93-223C8D896831}" srcOrd="0" destOrd="0" presId="urn:microsoft.com/office/officeart/2005/8/layout/chevron2"/>
    <dgm:cxn modelId="{756FF3C3-1B8B-4CB4-B505-2E7989C3C409}" srcId="{39B24505-CD5A-473D-B207-A3CFBCBC591A}" destId="{C50F5760-F401-4E83-A68E-681F43D192C1}" srcOrd="0" destOrd="0" parTransId="{C0D3C1C3-3336-4076-ADFF-4705B17BA2EF}" sibTransId="{3222AD4D-0FD7-4365-B4D6-7C9443AC7C5F}"/>
    <dgm:cxn modelId="{C3D689EC-8882-4371-A17A-7E62F7A0D5EA}" type="presOf" srcId="{BB05EB14-D3F8-4A89-8DC2-4FA97873D87B}" destId="{290CCB0A-7FFA-48F5-9D78-B5C2792ECF21}" srcOrd="0" destOrd="0" presId="urn:microsoft.com/office/officeart/2005/8/layout/chevron2"/>
    <dgm:cxn modelId="{1130A1F8-92AB-44CD-87FB-B825E72D6EC2}" srcId="{BB05EB14-D3F8-4A89-8DC2-4FA97873D87B}" destId="{AD654BAB-CE27-4DFA-94F5-DB99490A0531}" srcOrd="0" destOrd="0" parTransId="{F920254A-8E18-4F82-8559-A68C9E08CBC4}" sibTransId="{9A3FF2B5-CB53-4DC9-AD60-6968113646D0}"/>
    <dgm:cxn modelId="{8051D8F9-F8D9-461B-9877-37C3277F625D}" type="presParOf" srcId="{92C82156-93F5-4E8C-BBD2-8B811D2445A9}" destId="{78FBFC1B-7BCB-49B7-8E90-8AB311177C8B}" srcOrd="0" destOrd="0" presId="urn:microsoft.com/office/officeart/2005/8/layout/chevron2"/>
    <dgm:cxn modelId="{B255C48B-5433-444E-9ECE-8D6E206006AA}" type="presParOf" srcId="{78FBFC1B-7BCB-49B7-8E90-8AB311177C8B}" destId="{290CCB0A-7FFA-48F5-9D78-B5C2792ECF21}" srcOrd="0" destOrd="0" presId="urn:microsoft.com/office/officeart/2005/8/layout/chevron2"/>
    <dgm:cxn modelId="{94825911-C23C-4968-A8E7-4B66EC377CC9}" type="presParOf" srcId="{78FBFC1B-7BCB-49B7-8E90-8AB311177C8B}" destId="{2921E40D-1D0D-4A7D-AF59-A97B3AD66C17}" srcOrd="1" destOrd="0" presId="urn:microsoft.com/office/officeart/2005/8/layout/chevron2"/>
    <dgm:cxn modelId="{82D284CF-14C5-4DE3-A947-7BCF6CDB0067}" type="presParOf" srcId="{92C82156-93F5-4E8C-BBD2-8B811D2445A9}" destId="{9EB2DD0A-C28D-46C1-8641-E172A537A956}" srcOrd="1" destOrd="0" presId="urn:microsoft.com/office/officeart/2005/8/layout/chevron2"/>
    <dgm:cxn modelId="{9F9D12E0-B490-499E-88D4-86E109DDFBF4}" type="presParOf" srcId="{92C82156-93F5-4E8C-BBD2-8B811D2445A9}" destId="{7CFB53C5-B9C1-49EB-BBC8-4FBFAC9ED552}" srcOrd="2" destOrd="0" presId="urn:microsoft.com/office/officeart/2005/8/layout/chevron2"/>
    <dgm:cxn modelId="{014C867B-4C48-4827-B13A-854FDA764FC4}" type="presParOf" srcId="{7CFB53C5-B9C1-49EB-BBC8-4FBFAC9ED552}" destId="{D5EE8AAA-A47C-4CC1-AC93-223C8D896831}" srcOrd="0" destOrd="0" presId="urn:microsoft.com/office/officeart/2005/8/layout/chevron2"/>
    <dgm:cxn modelId="{484ABA37-12C0-41C1-A8CD-942D96EA62F6}" type="presParOf" srcId="{7CFB53C5-B9C1-49EB-BBC8-4FBFAC9ED552}" destId="{303F3D34-B16D-4561-B60E-CD4D4ACE9510}" srcOrd="1" destOrd="0" presId="urn:microsoft.com/office/officeart/2005/8/layout/chevron2"/>
  </dgm:cxnLst>
  <dgm:bg/>
  <dgm:whole>
    <a:ln>
      <a:solidFill>
        <a:schemeClr val="accent6">
          <a:lumMod val="60000"/>
          <a:lumOff val="4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A0B5C3-E47C-43E0-9840-7C8EFE6C345B}" type="doc">
      <dgm:prSet loTypeId="urn:microsoft.com/office/officeart/2005/8/layout/chevron2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BC634615-DD49-4B60-B8EC-86D88D8180D5}">
      <dgm:prSet custT="1"/>
      <dgm:spPr/>
      <dgm:t>
        <a:bodyPr/>
        <a:lstStyle/>
        <a:p>
          <a:r>
            <a:rPr lang="en-US" sz="1600" b="1" i="0" dirty="0">
              <a:latin typeface="Arial Rounded MT Bold" panose="020F0704030504030204" pitchFamily="34" charset="0"/>
            </a:rPr>
            <a:t>Understanding</a:t>
          </a:r>
          <a:endParaRPr lang="en-IN" sz="1600" dirty="0">
            <a:latin typeface="Arial Rounded MT Bold" panose="020F0704030504030204" pitchFamily="34" charset="0"/>
          </a:endParaRPr>
        </a:p>
      </dgm:t>
    </dgm:pt>
    <dgm:pt modelId="{875E4089-DC90-438A-B408-A05CB99C0D84}" type="parTrans" cxnId="{06393652-FB06-42EC-88E5-6905E78ACB3D}">
      <dgm:prSet/>
      <dgm:spPr/>
      <dgm:t>
        <a:bodyPr/>
        <a:lstStyle/>
        <a:p>
          <a:endParaRPr lang="en-IN">
            <a:latin typeface="Arial Rounded MT Bold" panose="020F0704030504030204" pitchFamily="34" charset="0"/>
          </a:endParaRPr>
        </a:p>
      </dgm:t>
    </dgm:pt>
    <dgm:pt modelId="{93E8B4A0-DB83-4D9D-AF0E-9921FA302840}" type="sibTrans" cxnId="{06393652-FB06-42EC-88E5-6905E78ACB3D}">
      <dgm:prSet/>
      <dgm:spPr/>
      <dgm:t>
        <a:bodyPr/>
        <a:lstStyle/>
        <a:p>
          <a:endParaRPr lang="en-IN">
            <a:latin typeface="Arial Rounded MT Bold" panose="020F0704030504030204" pitchFamily="34" charset="0"/>
          </a:endParaRPr>
        </a:p>
      </dgm:t>
    </dgm:pt>
    <dgm:pt modelId="{AB11F6CC-3FB9-472A-BD81-42A1FDF08283}">
      <dgm:prSet/>
      <dgm:spPr/>
      <dgm:t>
        <a:bodyPr/>
        <a:lstStyle/>
        <a:p>
          <a:r>
            <a:rPr lang="en-US" b="0" i="0" dirty="0">
              <a:latin typeface="Arial Rounded MT Bold" panose="020F0704030504030204" pitchFamily="34" charset="0"/>
            </a:rPr>
            <a:t>Open communication helps individuals understand the root causes of conflicts. By discussing issues openly, parties can identify misunderstandings and work towards resolution.</a:t>
          </a:r>
          <a:endParaRPr lang="en-IN" dirty="0">
            <a:latin typeface="Arial Rounded MT Bold" panose="020F0704030504030204" pitchFamily="34" charset="0"/>
          </a:endParaRPr>
        </a:p>
      </dgm:t>
    </dgm:pt>
    <dgm:pt modelId="{E941325F-F3A6-4A84-B9C5-3C29606774C8}" type="parTrans" cxnId="{84A8081A-9F9E-4FE0-8322-7CBC34B4CFF4}">
      <dgm:prSet/>
      <dgm:spPr/>
      <dgm:t>
        <a:bodyPr/>
        <a:lstStyle/>
        <a:p>
          <a:endParaRPr lang="en-IN">
            <a:latin typeface="Arial Rounded MT Bold" panose="020F0704030504030204" pitchFamily="34" charset="0"/>
          </a:endParaRPr>
        </a:p>
      </dgm:t>
    </dgm:pt>
    <dgm:pt modelId="{9D74A773-8048-4EB3-BB8C-391ACA907687}" type="sibTrans" cxnId="{84A8081A-9F9E-4FE0-8322-7CBC34B4CFF4}">
      <dgm:prSet/>
      <dgm:spPr/>
      <dgm:t>
        <a:bodyPr/>
        <a:lstStyle/>
        <a:p>
          <a:endParaRPr lang="en-IN">
            <a:latin typeface="Arial Rounded MT Bold" panose="020F0704030504030204" pitchFamily="34" charset="0"/>
          </a:endParaRPr>
        </a:p>
      </dgm:t>
    </dgm:pt>
    <dgm:pt modelId="{C6455749-4807-4BF2-B6F4-CE81A5AF02AD}">
      <dgm:prSet custT="1"/>
      <dgm:spPr/>
      <dgm:t>
        <a:bodyPr/>
        <a:lstStyle/>
        <a:p>
          <a:r>
            <a:rPr lang="en-US" sz="1600" b="1" i="0" dirty="0">
              <a:latin typeface="Arial Rounded MT Bold" panose="020F0704030504030204" pitchFamily="34" charset="0"/>
            </a:rPr>
            <a:t>Mediation</a:t>
          </a:r>
          <a:endParaRPr lang="en-IN" sz="1600" dirty="0">
            <a:latin typeface="Arial Rounded MT Bold" panose="020F0704030504030204" pitchFamily="34" charset="0"/>
          </a:endParaRPr>
        </a:p>
      </dgm:t>
    </dgm:pt>
    <dgm:pt modelId="{14FFD246-4E6E-493C-BB01-EC69F3C7903A}" type="parTrans" cxnId="{AD31482B-F926-4DE8-9149-B045522E41B8}">
      <dgm:prSet/>
      <dgm:spPr/>
      <dgm:t>
        <a:bodyPr/>
        <a:lstStyle/>
        <a:p>
          <a:endParaRPr lang="en-IN">
            <a:latin typeface="Arial Rounded MT Bold" panose="020F0704030504030204" pitchFamily="34" charset="0"/>
          </a:endParaRPr>
        </a:p>
      </dgm:t>
    </dgm:pt>
    <dgm:pt modelId="{496D13C6-3636-4BC7-85F8-08BCECE7F683}" type="sibTrans" cxnId="{AD31482B-F926-4DE8-9149-B045522E41B8}">
      <dgm:prSet/>
      <dgm:spPr/>
      <dgm:t>
        <a:bodyPr/>
        <a:lstStyle/>
        <a:p>
          <a:endParaRPr lang="en-IN">
            <a:latin typeface="Arial Rounded MT Bold" panose="020F0704030504030204" pitchFamily="34" charset="0"/>
          </a:endParaRPr>
        </a:p>
      </dgm:t>
    </dgm:pt>
    <dgm:pt modelId="{2EDE5E0F-A647-4532-BD33-BA7B07906B9E}">
      <dgm:prSet/>
      <dgm:spPr/>
      <dgm:t>
        <a:bodyPr/>
        <a:lstStyle/>
        <a:p>
          <a:r>
            <a:rPr lang="en-US" b="0" i="0">
              <a:latin typeface="Arial Rounded MT Bold" panose="020F0704030504030204" pitchFamily="34" charset="0"/>
            </a:rPr>
            <a:t>Mediators and conflict resolution professionals use communication techniques to facilitate dialogue and negotiate agreements between conflicting parties.</a:t>
          </a:r>
          <a:endParaRPr lang="en-IN">
            <a:latin typeface="Arial Rounded MT Bold" panose="020F0704030504030204" pitchFamily="34" charset="0"/>
          </a:endParaRPr>
        </a:p>
      </dgm:t>
    </dgm:pt>
    <dgm:pt modelId="{40AA0DC2-7FB6-44C3-9F62-6922AE37A707}" type="parTrans" cxnId="{87300299-449C-403C-BA34-B1F017FEDB46}">
      <dgm:prSet/>
      <dgm:spPr/>
      <dgm:t>
        <a:bodyPr/>
        <a:lstStyle/>
        <a:p>
          <a:endParaRPr lang="en-IN">
            <a:latin typeface="Arial Rounded MT Bold" panose="020F0704030504030204" pitchFamily="34" charset="0"/>
          </a:endParaRPr>
        </a:p>
      </dgm:t>
    </dgm:pt>
    <dgm:pt modelId="{0D00AC54-CFDF-4F64-B5F3-0AED492D8AC9}" type="sibTrans" cxnId="{87300299-449C-403C-BA34-B1F017FEDB46}">
      <dgm:prSet/>
      <dgm:spPr/>
      <dgm:t>
        <a:bodyPr/>
        <a:lstStyle/>
        <a:p>
          <a:endParaRPr lang="en-IN">
            <a:latin typeface="Arial Rounded MT Bold" panose="020F0704030504030204" pitchFamily="34" charset="0"/>
          </a:endParaRPr>
        </a:p>
      </dgm:t>
    </dgm:pt>
    <dgm:pt modelId="{1727B846-5D9B-43C3-96E9-601BBF05F230}" type="pres">
      <dgm:prSet presAssocID="{87A0B5C3-E47C-43E0-9840-7C8EFE6C345B}" presName="linearFlow" presStyleCnt="0">
        <dgm:presLayoutVars>
          <dgm:dir/>
          <dgm:animLvl val="lvl"/>
          <dgm:resizeHandles val="exact"/>
        </dgm:presLayoutVars>
      </dgm:prSet>
      <dgm:spPr/>
    </dgm:pt>
    <dgm:pt modelId="{8E118EF1-8229-4CD8-9D0E-4EFFE71212CE}" type="pres">
      <dgm:prSet presAssocID="{BC634615-DD49-4B60-B8EC-86D88D8180D5}" presName="composite" presStyleCnt="0"/>
      <dgm:spPr/>
    </dgm:pt>
    <dgm:pt modelId="{1ECA3287-EDC2-4CE4-B00D-E12B408D35E4}" type="pres">
      <dgm:prSet presAssocID="{BC634615-DD49-4B60-B8EC-86D88D8180D5}" presName="parentText" presStyleLbl="alignNode1" presStyleIdx="0" presStyleCnt="2" custScaleX="111091">
        <dgm:presLayoutVars>
          <dgm:chMax val="1"/>
          <dgm:bulletEnabled val="1"/>
        </dgm:presLayoutVars>
      </dgm:prSet>
      <dgm:spPr/>
    </dgm:pt>
    <dgm:pt modelId="{1238F3D3-18AA-4EC0-9A47-02BC91E3B1BF}" type="pres">
      <dgm:prSet presAssocID="{BC634615-DD49-4B60-B8EC-86D88D8180D5}" presName="descendantText" presStyleLbl="alignAcc1" presStyleIdx="0" presStyleCnt="2" custScaleX="98738" custLinFactNeighborX="3023" custLinFactNeighborY="308">
        <dgm:presLayoutVars>
          <dgm:bulletEnabled val="1"/>
        </dgm:presLayoutVars>
      </dgm:prSet>
      <dgm:spPr/>
    </dgm:pt>
    <dgm:pt modelId="{4D674F13-B395-4FB7-9537-1E0FBE79E300}" type="pres">
      <dgm:prSet presAssocID="{93E8B4A0-DB83-4D9D-AF0E-9921FA302840}" presName="sp" presStyleCnt="0"/>
      <dgm:spPr/>
    </dgm:pt>
    <dgm:pt modelId="{80DEA902-25FC-432C-A148-21D4D30DF5EB}" type="pres">
      <dgm:prSet presAssocID="{C6455749-4807-4BF2-B6F4-CE81A5AF02AD}" presName="composite" presStyleCnt="0"/>
      <dgm:spPr/>
    </dgm:pt>
    <dgm:pt modelId="{A5043BFD-FF59-4CED-ABA5-34E2BC1992C3}" type="pres">
      <dgm:prSet presAssocID="{C6455749-4807-4BF2-B6F4-CE81A5AF02AD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814C809B-58F8-44CF-BEDB-A2BC0BCE9922}" type="pres">
      <dgm:prSet presAssocID="{C6455749-4807-4BF2-B6F4-CE81A5AF02AD}" presName="descendantText" presStyleLbl="alignAcc1" presStyleIdx="1" presStyleCnt="2" custLinFactNeighborX="567" custLinFactNeighborY="3576">
        <dgm:presLayoutVars>
          <dgm:bulletEnabled val="1"/>
        </dgm:presLayoutVars>
      </dgm:prSet>
      <dgm:spPr/>
    </dgm:pt>
  </dgm:ptLst>
  <dgm:cxnLst>
    <dgm:cxn modelId="{84A8081A-9F9E-4FE0-8322-7CBC34B4CFF4}" srcId="{BC634615-DD49-4B60-B8EC-86D88D8180D5}" destId="{AB11F6CC-3FB9-472A-BD81-42A1FDF08283}" srcOrd="0" destOrd="0" parTransId="{E941325F-F3A6-4A84-B9C5-3C29606774C8}" sibTransId="{9D74A773-8048-4EB3-BB8C-391ACA907687}"/>
    <dgm:cxn modelId="{AD31482B-F926-4DE8-9149-B045522E41B8}" srcId="{87A0B5C3-E47C-43E0-9840-7C8EFE6C345B}" destId="{C6455749-4807-4BF2-B6F4-CE81A5AF02AD}" srcOrd="1" destOrd="0" parTransId="{14FFD246-4E6E-493C-BB01-EC69F3C7903A}" sibTransId="{496D13C6-3636-4BC7-85F8-08BCECE7F683}"/>
    <dgm:cxn modelId="{06393652-FB06-42EC-88E5-6905E78ACB3D}" srcId="{87A0B5C3-E47C-43E0-9840-7C8EFE6C345B}" destId="{BC634615-DD49-4B60-B8EC-86D88D8180D5}" srcOrd="0" destOrd="0" parTransId="{875E4089-DC90-438A-B408-A05CB99C0D84}" sibTransId="{93E8B4A0-DB83-4D9D-AF0E-9921FA302840}"/>
    <dgm:cxn modelId="{06898356-3738-47AD-ACA0-452987FD2A8D}" type="presOf" srcId="{2EDE5E0F-A647-4532-BD33-BA7B07906B9E}" destId="{814C809B-58F8-44CF-BEDB-A2BC0BCE9922}" srcOrd="0" destOrd="0" presId="urn:microsoft.com/office/officeart/2005/8/layout/chevron2"/>
    <dgm:cxn modelId="{87300299-449C-403C-BA34-B1F017FEDB46}" srcId="{C6455749-4807-4BF2-B6F4-CE81A5AF02AD}" destId="{2EDE5E0F-A647-4532-BD33-BA7B07906B9E}" srcOrd="0" destOrd="0" parTransId="{40AA0DC2-7FB6-44C3-9F62-6922AE37A707}" sibTransId="{0D00AC54-CFDF-4F64-B5F3-0AED492D8AC9}"/>
    <dgm:cxn modelId="{3E4FE69E-227E-43A1-8187-86C79E1180A7}" type="presOf" srcId="{C6455749-4807-4BF2-B6F4-CE81A5AF02AD}" destId="{A5043BFD-FF59-4CED-ABA5-34E2BC1992C3}" srcOrd="0" destOrd="0" presId="urn:microsoft.com/office/officeart/2005/8/layout/chevron2"/>
    <dgm:cxn modelId="{824212D2-15DB-45C9-A903-C77D825C717A}" type="presOf" srcId="{AB11F6CC-3FB9-472A-BD81-42A1FDF08283}" destId="{1238F3D3-18AA-4EC0-9A47-02BC91E3B1BF}" srcOrd="0" destOrd="0" presId="urn:microsoft.com/office/officeart/2005/8/layout/chevron2"/>
    <dgm:cxn modelId="{0397CCEC-2E94-43DA-9004-6C77F7D71DCF}" type="presOf" srcId="{87A0B5C3-E47C-43E0-9840-7C8EFE6C345B}" destId="{1727B846-5D9B-43C3-96E9-601BBF05F230}" srcOrd="0" destOrd="0" presId="urn:microsoft.com/office/officeart/2005/8/layout/chevron2"/>
    <dgm:cxn modelId="{A67E27FE-6561-454D-87B2-DCA5D1907DAE}" type="presOf" srcId="{BC634615-DD49-4B60-B8EC-86D88D8180D5}" destId="{1ECA3287-EDC2-4CE4-B00D-E12B408D35E4}" srcOrd="0" destOrd="0" presId="urn:microsoft.com/office/officeart/2005/8/layout/chevron2"/>
    <dgm:cxn modelId="{1B48E13A-A37E-46E8-A79A-FBDDBAAA0EAA}" type="presParOf" srcId="{1727B846-5D9B-43C3-96E9-601BBF05F230}" destId="{8E118EF1-8229-4CD8-9D0E-4EFFE71212CE}" srcOrd="0" destOrd="0" presId="urn:microsoft.com/office/officeart/2005/8/layout/chevron2"/>
    <dgm:cxn modelId="{FEBA4C70-8FD8-4937-AD92-D3E22CD66CD6}" type="presParOf" srcId="{8E118EF1-8229-4CD8-9D0E-4EFFE71212CE}" destId="{1ECA3287-EDC2-4CE4-B00D-E12B408D35E4}" srcOrd="0" destOrd="0" presId="urn:microsoft.com/office/officeart/2005/8/layout/chevron2"/>
    <dgm:cxn modelId="{E670D993-6EB0-4B3B-BD16-13950EFAAC7D}" type="presParOf" srcId="{8E118EF1-8229-4CD8-9D0E-4EFFE71212CE}" destId="{1238F3D3-18AA-4EC0-9A47-02BC91E3B1BF}" srcOrd="1" destOrd="0" presId="urn:microsoft.com/office/officeart/2005/8/layout/chevron2"/>
    <dgm:cxn modelId="{706081BF-F52B-4FE6-AD9C-AE2887FB68EE}" type="presParOf" srcId="{1727B846-5D9B-43C3-96E9-601BBF05F230}" destId="{4D674F13-B395-4FB7-9537-1E0FBE79E300}" srcOrd="1" destOrd="0" presId="urn:microsoft.com/office/officeart/2005/8/layout/chevron2"/>
    <dgm:cxn modelId="{974DCB4B-63F4-498A-A73F-5B0C577E96DD}" type="presParOf" srcId="{1727B846-5D9B-43C3-96E9-601BBF05F230}" destId="{80DEA902-25FC-432C-A148-21D4D30DF5EB}" srcOrd="2" destOrd="0" presId="urn:microsoft.com/office/officeart/2005/8/layout/chevron2"/>
    <dgm:cxn modelId="{7EE236C3-1EF2-4689-844C-59254B52B76E}" type="presParOf" srcId="{80DEA902-25FC-432C-A148-21D4D30DF5EB}" destId="{A5043BFD-FF59-4CED-ABA5-34E2BC1992C3}" srcOrd="0" destOrd="0" presId="urn:microsoft.com/office/officeart/2005/8/layout/chevron2"/>
    <dgm:cxn modelId="{59C7212F-064F-4185-8741-5B65D995292F}" type="presParOf" srcId="{80DEA902-25FC-432C-A148-21D4D30DF5EB}" destId="{814C809B-58F8-44CF-BEDB-A2BC0BCE992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A51919-BF4E-4832-B1C6-317DDE00C9AA}" type="doc">
      <dgm:prSet loTypeId="urn:microsoft.com/office/officeart/2005/8/layout/chevron2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10B312E0-D89E-4F5C-848B-82E9E0BB1ECB}">
      <dgm:prSet/>
      <dgm:spPr/>
      <dgm:t>
        <a:bodyPr/>
        <a:lstStyle/>
        <a:p>
          <a:r>
            <a:rPr lang="en-US" b="1" i="0" dirty="0">
              <a:latin typeface="Arial Rounded MT Bold" panose="020F0704030504030204" pitchFamily="34" charset="0"/>
            </a:rPr>
            <a:t>Information Sharing</a:t>
          </a:r>
          <a:endParaRPr lang="en-IN" dirty="0">
            <a:latin typeface="Arial Rounded MT Bold" panose="020F0704030504030204" pitchFamily="34" charset="0"/>
          </a:endParaRPr>
        </a:p>
      </dgm:t>
    </dgm:pt>
    <dgm:pt modelId="{7E509E14-8CA4-4991-B160-2E43B56FA3D5}" type="parTrans" cxnId="{22CEFD52-A8CC-4FFE-BEB3-F5E0C137B1FE}">
      <dgm:prSet/>
      <dgm:spPr/>
      <dgm:t>
        <a:bodyPr/>
        <a:lstStyle/>
        <a:p>
          <a:endParaRPr lang="en-IN"/>
        </a:p>
      </dgm:t>
    </dgm:pt>
    <dgm:pt modelId="{E5E872F6-225D-4445-B78C-9D9CBC6B4D65}" type="sibTrans" cxnId="{22CEFD52-A8CC-4FFE-BEB3-F5E0C137B1FE}">
      <dgm:prSet/>
      <dgm:spPr/>
      <dgm:t>
        <a:bodyPr/>
        <a:lstStyle/>
        <a:p>
          <a:endParaRPr lang="en-IN"/>
        </a:p>
      </dgm:t>
    </dgm:pt>
    <dgm:pt modelId="{A043CE4E-5EF6-4611-A930-63DFA59A5439}">
      <dgm:prSet/>
      <dgm:spPr/>
      <dgm:t>
        <a:bodyPr/>
        <a:lstStyle/>
        <a:p>
          <a:r>
            <a:rPr lang="en-US" b="0" i="0" dirty="0">
              <a:latin typeface="Arial Rounded MT Bold" panose="020F0704030504030204" pitchFamily="34" charset="0"/>
            </a:rPr>
            <a:t>Effective communication ensures that relevant information is shared with all stakeholders, enabling informed decision-making.</a:t>
          </a:r>
          <a:endParaRPr lang="en-IN" dirty="0">
            <a:latin typeface="Arial Rounded MT Bold" panose="020F0704030504030204" pitchFamily="34" charset="0"/>
          </a:endParaRPr>
        </a:p>
      </dgm:t>
    </dgm:pt>
    <dgm:pt modelId="{97D99E48-6725-498C-9734-CD92279A9285}" type="parTrans" cxnId="{0935708B-550F-4F64-9B9F-BD91767874AD}">
      <dgm:prSet/>
      <dgm:spPr/>
      <dgm:t>
        <a:bodyPr/>
        <a:lstStyle/>
        <a:p>
          <a:endParaRPr lang="en-IN"/>
        </a:p>
      </dgm:t>
    </dgm:pt>
    <dgm:pt modelId="{29EB3F40-CDB3-4B28-BF04-34567B2FD032}" type="sibTrans" cxnId="{0935708B-550F-4F64-9B9F-BD91767874AD}">
      <dgm:prSet/>
      <dgm:spPr/>
      <dgm:t>
        <a:bodyPr/>
        <a:lstStyle/>
        <a:p>
          <a:endParaRPr lang="en-IN"/>
        </a:p>
      </dgm:t>
    </dgm:pt>
    <dgm:pt modelId="{D5F184C6-1D18-4950-888C-652DED0E3EB1}">
      <dgm:prSet/>
      <dgm:spPr/>
      <dgm:t>
        <a:bodyPr/>
        <a:lstStyle/>
        <a:p>
          <a:r>
            <a:rPr lang="en-US" b="1" i="0" dirty="0">
              <a:latin typeface="Arial Rounded MT Bold" panose="020F0704030504030204" pitchFamily="34" charset="0"/>
            </a:rPr>
            <a:t>Consensus Building</a:t>
          </a:r>
          <a:r>
            <a:rPr lang="en-US" b="0" i="0" dirty="0">
              <a:latin typeface="Arial Rounded MT Bold" panose="020F0704030504030204" pitchFamily="34" charset="0"/>
            </a:rPr>
            <a:t> </a:t>
          </a:r>
          <a:endParaRPr lang="en-IN" dirty="0">
            <a:latin typeface="Arial Rounded MT Bold" panose="020F0704030504030204" pitchFamily="34" charset="0"/>
          </a:endParaRPr>
        </a:p>
      </dgm:t>
    </dgm:pt>
    <dgm:pt modelId="{ED6AB18A-4CA6-455E-A471-C20773E1140D}" type="parTrans" cxnId="{6ABD540B-4D92-48AC-B519-EAD228BDF346}">
      <dgm:prSet/>
      <dgm:spPr/>
      <dgm:t>
        <a:bodyPr/>
        <a:lstStyle/>
        <a:p>
          <a:endParaRPr lang="en-IN"/>
        </a:p>
      </dgm:t>
    </dgm:pt>
    <dgm:pt modelId="{30FC435F-D541-44BD-98EC-81E2176601D7}" type="sibTrans" cxnId="{6ABD540B-4D92-48AC-B519-EAD228BDF346}">
      <dgm:prSet/>
      <dgm:spPr/>
      <dgm:t>
        <a:bodyPr/>
        <a:lstStyle/>
        <a:p>
          <a:endParaRPr lang="en-IN"/>
        </a:p>
      </dgm:t>
    </dgm:pt>
    <dgm:pt modelId="{58F54AA7-64E6-437E-8BF6-32158C2E2D71}">
      <dgm:prSet/>
      <dgm:spPr/>
      <dgm:t>
        <a:bodyPr/>
        <a:lstStyle/>
        <a:p>
          <a:r>
            <a:rPr lang="en-US" b="0" i="0">
              <a:latin typeface="Arial Rounded MT Bold" panose="020F0704030504030204" pitchFamily="34" charset="0"/>
            </a:rPr>
            <a:t>Through discussions and deliberations, teams can reach a consensus that reflects the collective wisdom and preferences of the group.</a:t>
          </a:r>
          <a:endParaRPr lang="en-IN">
            <a:latin typeface="Arial Rounded MT Bold" panose="020F0704030504030204" pitchFamily="34" charset="0"/>
          </a:endParaRPr>
        </a:p>
      </dgm:t>
    </dgm:pt>
    <dgm:pt modelId="{4D890E04-0227-4DE4-963E-D4CE380EFB8D}" type="parTrans" cxnId="{8958793D-E379-4D02-BE03-65E7F5D93DD6}">
      <dgm:prSet/>
      <dgm:spPr/>
      <dgm:t>
        <a:bodyPr/>
        <a:lstStyle/>
        <a:p>
          <a:endParaRPr lang="en-IN"/>
        </a:p>
      </dgm:t>
    </dgm:pt>
    <dgm:pt modelId="{923FEB8C-9D14-42C9-8E82-28DB55856AC7}" type="sibTrans" cxnId="{8958793D-E379-4D02-BE03-65E7F5D93DD6}">
      <dgm:prSet/>
      <dgm:spPr/>
      <dgm:t>
        <a:bodyPr/>
        <a:lstStyle/>
        <a:p>
          <a:endParaRPr lang="en-IN"/>
        </a:p>
      </dgm:t>
    </dgm:pt>
    <dgm:pt modelId="{A2F08FCA-D2BB-4F0F-A1FF-9A50F956D607}" type="pres">
      <dgm:prSet presAssocID="{F9A51919-BF4E-4832-B1C6-317DDE00C9AA}" presName="linearFlow" presStyleCnt="0">
        <dgm:presLayoutVars>
          <dgm:dir/>
          <dgm:animLvl val="lvl"/>
          <dgm:resizeHandles val="exact"/>
        </dgm:presLayoutVars>
      </dgm:prSet>
      <dgm:spPr/>
    </dgm:pt>
    <dgm:pt modelId="{B014D52D-C860-475A-B512-F5B7E5DAEF90}" type="pres">
      <dgm:prSet presAssocID="{10B312E0-D89E-4F5C-848B-82E9E0BB1ECB}" presName="composite" presStyleCnt="0"/>
      <dgm:spPr/>
    </dgm:pt>
    <dgm:pt modelId="{87E9822A-B267-4CBF-AEBF-078C20C28E49}" type="pres">
      <dgm:prSet presAssocID="{10B312E0-D89E-4F5C-848B-82E9E0BB1EC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E4F71FE2-75B9-4CF4-BAA1-7282FFBD49D5}" type="pres">
      <dgm:prSet presAssocID="{10B312E0-D89E-4F5C-848B-82E9E0BB1ECB}" presName="descendantText" presStyleLbl="alignAcc1" presStyleIdx="0" presStyleCnt="2">
        <dgm:presLayoutVars>
          <dgm:bulletEnabled val="1"/>
        </dgm:presLayoutVars>
      </dgm:prSet>
      <dgm:spPr/>
    </dgm:pt>
    <dgm:pt modelId="{3B892F09-AB75-4740-8837-D11AD38950F4}" type="pres">
      <dgm:prSet presAssocID="{E5E872F6-225D-4445-B78C-9D9CBC6B4D65}" presName="sp" presStyleCnt="0"/>
      <dgm:spPr/>
    </dgm:pt>
    <dgm:pt modelId="{699AA558-4462-4FEA-AE9B-4625CA1BD4A6}" type="pres">
      <dgm:prSet presAssocID="{D5F184C6-1D18-4950-888C-652DED0E3EB1}" presName="composite" presStyleCnt="0"/>
      <dgm:spPr/>
    </dgm:pt>
    <dgm:pt modelId="{2031A83D-DB18-4D12-A5C3-5B82B3A72080}" type="pres">
      <dgm:prSet presAssocID="{D5F184C6-1D18-4950-888C-652DED0E3EB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8A4EF4D8-CED2-4CC1-A484-D632D4E55EF1}" type="pres">
      <dgm:prSet presAssocID="{D5F184C6-1D18-4950-888C-652DED0E3EB1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6ABD540B-4D92-48AC-B519-EAD228BDF346}" srcId="{F9A51919-BF4E-4832-B1C6-317DDE00C9AA}" destId="{D5F184C6-1D18-4950-888C-652DED0E3EB1}" srcOrd="1" destOrd="0" parTransId="{ED6AB18A-4CA6-455E-A471-C20773E1140D}" sibTransId="{30FC435F-D541-44BD-98EC-81E2176601D7}"/>
    <dgm:cxn modelId="{8958793D-E379-4D02-BE03-65E7F5D93DD6}" srcId="{D5F184C6-1D18-4950-888C-652DED0E3EB1}" destId="{58F54AA7-64E6-437E-8BF6-32158C2E2D71}" srcOrd="0" destOrd="0" parTransId="{4D890E04-0227-4DE4-963E-D4CE380EFB8D}" sibTransId="{923FEB8C-9D14-42C9-8E82-28DB55856AC7}"/>
    <dgm:cxn modelId="{22CEFD52-A8CC-4FFE-BEB3-F5E0C137B1FE}" srcId="{F9A51919-BF4E-4832-B1C6-317DDE00C9AA}" destId="{10B312E0-D89E-4F5C-848B-82E9E0BB1ECB}" srcOrd="0" destOrd="0" parTransId="{7E509E14-8CA4-4991-B160-2E43B56FA3D5}" sibTransId="{E5E872F6-225D-4445-B78C-9D9CBC6B4D65}"/>
    <dgm:cxn modelId="{1F4CFA86-A7B2-474F-A719-2DF6BBE2D012}" type="presOf" srcId="{D5F184C6-1D18-4950-888C-652DED0E3EB1}" destId="{2031A83D-DB18-4D12-A5C3-5B82B3A72080}" srcOrd="0" destOrd="0" presId="urn:microsoft.com/office/officeart/2005/8/layout/chevron2"/>
    <dgm:cxn modelId="{0935708B-550F-4F64-9B9F-BD91767874AD}" srcId="{10B312E0-D89E-4F5C-848B-82E9E0BB1ECB}" destId="{A043CE4E-5EF6-4611-A930-63DFA59A5439}" srcOrd="0" destOrd="0" parTransId="{97D99E48-6725-498C-9734-CD92279A9285}" sibTransId="{29EB3F40-CDB3-4B28-BF04-34567B2FD032}"/>
    <dgm:cxn modelId="{3518ACB1-F0A8-425F-A21A-6D64D427D337}" type="presOf" srcId="{58F54AA7-64E6-437E-8BF6-32158C2E2D71}" destId="{8A4EF4D8-CED2-4CC1-A484-D632D4E55EF1}" srcOrd="0" destOrd="0" presId="urn:microsoft.com/office/officeart/2005/8/layout/chevron2"/>
    <dgm:cxn modelId="{C70CD3F7-48F8-45AB-81F1-165E75CE36F6}" type="presOf" srcId="{A043CE4E-5EF6-4611-A930-63DFA59A5439}" destId="{E4F71FE2-75B9-4CF4-BAA1-7282FFBD49D5}" srcOrd="0" destOrd="0" presId="urn:microsoft.com/office/officeart/2005/8/layout/chevron2"/>
    <dgm:cxn modelId="{6DB752F8-EC30-41BD-9711-56A9681CE8AA}" type="presOf" srcId="{F9A51919-BF4E-4832-B1C6-317DDE00C9AA}" destId="{A2F08FCA-D2BB-4F0F-A1FF-9A50F956D607}" srcOrd="0" destOrd="0" presId="urn:microsoft.com/office/officeart/2005/8/layout/chevron2"/>
    <dgm:cxn modelId="{BB402CF9-9330-466B-90E2-F948733BE161}" type="presOf" srcId="{10B312E0-D89E-4F5C-848B-82E9E0BB1ECB}" destId="{87E9822A-B267-4CBF-AEBF-078C20C28E49}" srcOrd="0" destOrd="0" presId="urn:microsoft.com/office/officeart/2005/8/layout/chevron2"/>
    <dgm:cxn modelId="{D28344F2-59F6-4D83-9844-3827C229C85F}" type="presParOf" srcId="{A2F08FCA-D2BB-4F0F-A1FF-9A50F956D607}" destId="{B014D52D-C860-475A-B512-F5B7E5DAEF90}" srcOrd="0" destOrd="0" presId="urn:microsoft.com/office/officeart/2005/8/layout/chevron2"/>
    <dgm:cxn modelId="{269260E5-EDCC-4CED-ADC2-0C25E33FC214}" type="presParOf" srcId="{B014D52D-C860-475A-B512-F5B7E5DAEF90}" destId="{87E9822A-B267-4CBF-AEBF-078C20C28E49}" srcOrd="0" destOrd="0" presId="urn:microsoft.com/office/officeart/2005/8/layout/chevron2"/>
    <dgm:cxn modelId="{E5CF34C0-4113-4E4A-9935-6EA532A578A1}" type="presParOf" srcId="{B014D52D-C860-475A-B512-F5B7E5DAEF90}" destId="{E4F71FE2-75B9-4CF4-BAA1-7282FFBD49D5}" srcOrd="1" destOrd="0" presId="urn:microsoft.com/office/officeart/2005/8/layout/chevron2"/>
    <dgm:cxn modelId="{2B6DAC0C-297E-4F95-A118-313C2F8E5DF7}" type="presParOf" srcId="{A2F08FCA-D2BB-4F0F-A1FF-9A50F956D607}" destId="{3B892F09-AB75-4740-8837-D11AD38950F4}" srcOrd="1" destOrd="0" presId="urn:microsoft.com/office/officeart/2005/8/layout/chevron2"/>
    <dgm:cxn modelId="{96D057CF-E91D-45E1-A267-C6BCB7AC3089}" type="presParOf" srcId="{A2F08FCA-D2BB-4F0F-A1FF-9A50F956D607}" destId="{699AA558-4462-4FEA-AE9B-4625CA1BD4A6}" srcOrd="2" destOrd="0" presId="urn:microsoft.com/office/officeart/2005/8/layout/chevron2"/>
    <dgm:cxn modelId="{E5E70A6D-788E-4A6F-ADBD-970376CBD022}" type="presParOf" srcId="{699AA558-4462-4FEA-AE9B-4625CA1BD4A6}" destId="{2031A83D-DB18-4D12-A5C3-5B82B3A72080}" srcOrd="0" destOrd="0" presId="urn:microsoft.com/office/officeart/2005/8/layout/chevron2"/>
    <dgm:cxn modelId="{BAD38FFA-C5E3-4CA2-BFCB-2AA1FD5D117C}" type="presParOf" srcId="{699AA558-4462-4FEA-AE9B-4625CA1BD4A6}" destId="{8A4EF4D8-CED2-4CC1-A484-D632D4E55EF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26B0EF2-B387-41F7-BA9C-4DB24B152B50}" type="doc">
      <dgm:prSet loTypeId="urn:microsoft.com/office/officeart/2005/8/layout/pyramid2" loCatId="pyramid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FBFAF3DB-5B57-4BC7-8688-8874A1948C1A}">
      <dgm:prSet/>
      <dgm:spPr/>
      <dgm:t>
        <a:bodyPr/>
        <a:lstStyle/>
        <a:p>
          <a:r>
            <a:rPr lang="en-US" b="1" i="0"/>
            <a:t>Self-Expression</a:t>
          </a:r>
          <a:endParaRPr lang="en-IN"/>
        </a:p>
      </dgm:t>
    </dgm:pt>
    <dgm:pt modelId="{6D5D25EE-D02C-4BB4-8A9F-A96F03F14CE1}" type="parTrans" cxnId="{4A5BE787-AF00-4C57-9357-712052611B39}">
      <dgm:prSet/>
      <dgm:spPr/>
      <dgm:t>
        <a:bodyPr/>
        <a:lstStyle/>
        <a:p>
          <a:endParaRPr lang="en-IN"/>
        </a:p>
      </dgm:t>
    </dgm:pt>
    <dgm:pt modelId="{8E1EA46B-28B6-42ED-84E5-360365AF5503}" type="sibTrans" cxnId="{4A5BE787-AF00-4C57-9357-712052611B39}">
      <dgm:prSet/>
      <dgm:spPr/>
      <dgm:t>
        <a:bodyPr/>
        <a:lstStyle/>
        <a:p>
          <a:endParaRPr lang="en-IN"/>
        </a:p>
      </dgm:t>
    </dgm:pt>
    <dgm:pt modelId="{C60BD984-82FE-453D-842C-6E1B9350DE1E}">
      <dgm:prSet/>
      <dgm:spPr/>
      <dgm:t>
        <a:bodyPr/>
        <a:lstStyle/>
        <a:p>
          <a:r>
            <a:rPr lang="en-US" b="0" i="0" dirty="0"/>
            <a:t>Communication allows individuals to express their thoughts, feelings, and ideas, contributing to self-awareness and personal growth.</a:t>
          </a:r>
          <a:endParaRPr lang="en-IN" dirty="0"/>
        </a:p>
      </dgm:t>
    </dgm:pt>
    <dgm:pt modelId="{CD773014-7897-4A14-9DD0-B52008A3691B}" type="parTrans" cxnId="{2E752FFE-DFDE-4875-823C-EF6C387107C8}">
      <dgm:prSet/>
      <dgm:spPr/>
      <dgm:t>
        <a:bodyPr/>
        <a:lstStyle/>
        <a:p>
          <a:endParaRPr lang="en-IN"/>
        </a:p>
      </dgm:t>
    </dgm:pt>
    <dgm:pt modelId="{176E4C14-A231-48F7-8898-014BDCDB3C38}" type="sibTrans" cxnId="{2E752FFE-DFDE-4875-823C-EF6C387107C8}">
      <dgm:prSet/>
      <dgm:spPr/>
      <dgm:t>
        <a:bodyPr/>
        <a:lstStyle/>
        <a:p>
          <a:endParaRPr lang="en-IN"/>
        </a:p>
      </dgm:t>
    </dgm:pt>
    <dgm:pt modelId="{D2B00BAF-32FC-4194-B2C6-272118381B53}">
      <dgm:prSet/>
      <dgm:spPr/>
      <dgm:t>
        <a:bodyPr/>
        <a:lstStyle/>
        <a:p>
          <a:r>
            <a:rPr lang="en-US" b="1" i="0"/>
            <a:t>Feedback Reception</a:t>
          </a:r>
          <a:endParaRPr lang="en-IN"/>
        </a:p>
      </dgm:t>
    </dgm:pt>
    <dgm:pt modelId="{21D7A18E-6363-489D-BE9B-4DFC777BC3F7}" type="parTrans" cxnId="{75FF76CA-766B-46B7-9CF8-2DD641ADE799}">
      <dgm:prSet/>
      <dgm:spPr/>
      <dgm:t>
        <a:bodyPr/>
        <a:lstStyle/>
        <a:p>
          <a:endParaRPr lang="en-IN"/>
        </a:p>
      </dgm:t>
    </dgm:pt>
    <dgm:pt modelId="{39B2136C-BFBB-4091-922A-3F21CDB6B7F2}" type="sibTrans" cxnId="{75FF76CA-766B-46B7-9CF8-2DD641ADE799}">
      <dgm:prSet/>
      <dgm:spPr/>
      <dgm:t>
        <a:bodyPr/>
        <a:lstStyle/>
        <a:p>
          <a:endParaRPr lang="en-IN"/>
        </a:p>
      </dgm:t>
    </dgm:pt>
    <dgm:pt modelId="{D122EF3A-D84E-4426-A40E-7E1FB5EFC4A9}">
      <dgm:prSet/>
      <dgm:spPr/>
      <dgm:t>
        <a:bodyPr/>
        <a:lstStyle/>
        <a:p>
          <a:r>
            <a:rPr lang="en-US" b="0" i="0" dirty="0"/>
            <a:t>Constructive feedback from others helps individuals recognize their strengths and areas for improvement, fostering continuous development.</a:t>
          </a:r>
          <a:endParaRPr lang="en-IN" dirty="0"/>
        </a:p>
      </dgm:t>
    </dgm:pt>
    <dgm:pt modelId="{55569C0B-3B41-4B0B-98F0-4A6B643EC665}" type="parTrans" cxnId="{E32E2A8B-4E05-4582-BA25-D06C07250040}">
      <dgm:prSet/>
      <dgm:spPr/>
      <dgm:t>
        <a:bodyPr/>
        <a:lstStyle/>
        <a:p>
          <a:endParaRPr lang="en-IN"/>
        </a:p>
      </dgm:t>
    </dgm:pt>
    <dgm:pt modelId="{D9ECC958-4D92-4D80-8791-B213A2DC8C90}" type="sibTrans" cxnId="{E32E2A8B-4E05-4582-BA25-D06C07250040}">
      <dgm:prSet/>
      <dgm:spPr/>
      <dgm:t>
        <a:bodyPr/>
        <a:lstStyle/>
        <a:p>
          <a:endParaRPr lang="en-IN"/>
        </a:p>
      </dgm:t>
    </dgm:pt>
    <dgm:pt modelId="{D5575270-487A-4027-A76D-A97C48059DDB}" type="pres">
      <dgm:prSet presAssocID="{826B0EF2-B387-41F7-BA9C-4DB24B152B50}" presName="compositeShape" presStyleCnt="0">
        <dgm:presLayoutVars>
          <dgm:dir/>
          <dgm:resizeHandles/>
        </dgm:presLayoutVars>
      </dgm:prSet>
      <dgm:spPr/>
    </dgm:pt>
    <dgm:pt modelId="{53746D26-1AB0-4B99-AFBF-F0747D9E876B}" type="pres">
      <dgm:prSet presAssocID="{826B0EF2-B387-41F7-BA9C-4DB24B152B50}" presName="pyramid" presStyleLbl="node1" presStyleIdx="0" presStyleCnt="1" custScaleX="113653"/>
      <dgm:spPr/>
    </dgm:pt>
    <dgm:pt modelId="{38CE4E9F-7295-4B9C-8E1D-1951804C27C0}" type="pres">
      <dgm:prSet presAssocID="{826B0EF2-B387-41F7-BA9C-4DB24B152B50}" presName="theList" presStyleCnt="0"/>
      <dgm:spPr/>
    </dgm:pt>
    <dgm:pt modelId="{71B91A61-ABE3-4331-89AC-4A3AE374FF3F}" type="pres">
      <dgm:prSet presAssocID="{FBFAF3DB-5B57-4BC7-8688-8874A1948C1A}" presName="aNode" presStyleLbl="fgAcc1" presStyleIdx="0" presStyleCnt="2" custScaleX="219162">
        <dgm:presLayoutVars>
          <dgm:bulletEnabled val="1"/>
        </dgm:presLayoutVars>
      </dgm:prSet>
      <dgm:spPr/>
    </dgm:pt>
    <dgm:pt modelId="{A4075FAC-8235-4FF1-BD75-099650BE4D20}" type="pres">
      <dgm:prSet presAssocID="{FBFAF3DB-5B57-4BC7-8688-8874A1948C1A}" presName="aSpace" presStyleCnt="0"/>
      <dgm:spPr/>
    </dgm:pt>
    <dgm:pt modelId="{FD66511F-EBE3-47B4-88AA-1B471B623C65}" type="pres">
      <dgm:prSet presAssocID="{D2B00BAF-32FC-4194-B2C6-272118381B53}" presName="aNode" presStyleLbl="fgAcc1" presStyleIdx="1" presStyleCnt="2" custScaleX="218908">
        <dgm:presLayoutVars>
          <dgm:bulletEnabled val="1"/>
        </dgm:presLayoutVars>
      </dgm:prSet>
      <dgm:spPr/>
    </dgm:pt>
    <dgm:pt modelId="{FE329C1A-25B9-4F33-996D-6C289B8C8173}" type="pres">
      <dgm:prSet presAssocID="{D2B00BAF-32FC-4194-B2C6-272118381B53}" presName="aSpace" presStyleCnt="0"/>
      <dgm:spPr/>
    </dgm:pt>
  </dgm:ptLst>
  <dgm:cxnLst>
    <dgm:cxn modelId="{9A1F5E15-DCA3-4393-9A3F-F234F1EE18D4}" type="presOf" srcId="{D122EF3A-D84E-4426-A40E-7E1FB5EFC4A9}" destId="{FD66511F-EBE3-47B4-88AA-1B471B623C65}" srcOrd="0" destOrd="1" presId="urn:microsoft.com/office/officeart/2005/8/layout/pyramid2"/>
    <dgm:cxn modelId="{8DB2D349-0DE5-44E3-A545-7CECF8DFBA11}" type="presOf" srcId="{D2B00BAF-32FC-4194-B2C6-272118381B53}" destId="{FD66511F-EBE3-47B4-88AA-1B471B623C65}" srcOrd="0" destOrd="0" presId="urn:microsoft.com/office/officeart/2005/8/layout/pyramid2"/>
    <dgm:cxn modelId="{7124DB52-43E9-4E5E-BC84-0DBE661E8521}" type="presOf" srcId="{C60BD984-82FE-453D-842C-6E1B9350DE1E}" destId="{71B91A61-ABE3-4331-89AC-4A3AE374FF3F}" srcOrd="0" destOrd="1" presId="urn:microsoft.com/office/officeart/2005/8/layout/pyramid2"/>
    <dgm:cxn modelId="{2B5C9E74-BE01-4D57-8BE3-D99F35D64997}" type="presOf" srcId="{FBFAF3DB-5B57-4BC7-8688-8874A1948C1A}" destId="{71B91A61-ABE3-4331-89AC-4A3AE374FF3F}" srcOrd="0" destOrd="0" presId="urn:microsoft.com/office/officeart/2005/8/layout/pyramid2"/>
    <dgm:cxn modelId="{4A5BE787-AF00-4C57-9357-712052611B39}" srcId="{826B0EF2-B387-41F7-BA9C-4DB24B152B50}" destId="{FBFAF3DB-5B57-4BC7-8688-8874A1948C1A}" srcOrd="0" destOrd="0" parTransId="{6D5D25EE-D02C-4BB4-8A9F-A96F03F14CE1}" sibTransId="{8E1EA46B-28B6-42ED-84E5-360365AF5503}"/>
    <dgm:cxn modelId="{E32E2A8B-4E05-4582-BA25-D06C07250040}" srcId="{D2B00BAF-32FC-4194-B2C6-272118381B53}" destId="{D122EF3A-D84E-4426-A40E-7E1FB5EFC4A9}" srcOrd="0" destOrd="0" parTransId="{55569C0B-3B41-4B0B-98F0-4A6B643EC665}" sibTransId="{D9ECC958-4D92-4D80-8791-B213A2DC8C90}"/>
    <dgm:cxn modelId="{75FF76CA-766B-46B7-9CF8-2DD641ADE799}" srcId="{826B0EF2-B387-41F7-BA9C-4DB24B152B50}" destId="{D2B00BAF-32FC-4194-B2C6-272118381B53}" srcOrd="1" destOrd="0" parTransId="{21D7A18E-6363-489D-BE9B-4DFC777BC3F7}" sibTransId="{39B2136C-BFBB-4091-922A-3F21CDB6B7F2}"/>
    <dgm:cxn modelId="{0ED571EF-DD06-47F5-9C21-D8E907C8B46C}" type="presOf" srcId="{826B0EF2-B387-41F7-BA9C-4DB24B152B50}" destId="{D5575270-487A-4027-A76D-A97C48059DDB}" srcOrd="0" destOrd="0" presId="urn:microsoft.com/office/officeart/2005/8/layout/pyramid2"/>
    <dgm:cxn modelId="{2E752FFE-DFDE-4875-823C-EF6C387107C8}" srcId="{FBFAF3DB-5B57-4BC7-8688-8874A1948C1A}" destId="{C60BD984-82FE-453D-842C-6E1B9350DE1E}" srcOrd="0" destOrd="0" parTransId="{CD773014-7897-4A14-9DD0-B52008A3691B}" sibTransId="{176E4C14-A231-48F7-8898-014BDCDB3C38}"/>
    <dgm:cxn modelId="{88FE70DE-6883-43BC-BDD7-E1742DA3D9D4}" type="presParOf" srcId="{D5575270-487A-4027-A76D-A97C48059DDB}" destId="{53746D26-1AB0-4B99-AFBF-F0747D9E876B}" srcOrd="0" destOrd="0" presId="urn:microsoft.com/office/officeart/2005/8/layout/pyramid2"/>
    <dgm:cxn modelId="{21497FD6-8562-4ED3-B446-D45BC1FACE84}" type="presParOf" srcId="{D5575270-487A-4027-A76D-A97C48059DDB}" destId="{38CE4E9F-7295-4B9C-8E1D-1951804C27C0}" srcOrd="1" destOrd="0" presId="urn:microsoft.com/office/officeart/2005/8/layout/pyramid2"/>
    <dgm:cxn modelId="{0AE55061-325E-46A0-8E74-41DB6BB8FEB1}" type="presParOf" srcId="{38CE4E9F-7295-4B9C-8E1D-1951804C27C0}" destId="{71B91A61-ABE3-4331-89AC-4A3AE374FF3F}" srcOrd="0" destOrd="0" presId="urn:microsoft.com/office/officeart/2005/8/layout/pyramid2"/>
    <dgm:cxn modelId="{60874CA4-97D8-4209-8D4A-673209247B45}" type="presParOf" srcId="{38CE4E9F-7295-4B9C-8E1D-1951804C27C0}" destId="{A4075FAC-8235-4FF1-BD75-099650BE4D20}" srcOrd="1" destOrd="0" presId="urn:microsoft.com/office/officeart/2005/8/layout/pyramid2"/>
    <dgm:cxn modelId="{2D7169BD-47E6-482D-8EAE-AC16C51ECEB1}" type="presParOf" srcId="{38CE4E9F-7295-4B9C-8E1D-1951804C27C0}" destId="{FD66511F-EBE3-47B4-88AA-1B471B623C65}" srcOrd="2" destOrd="0" presId="urn:microsoft.com/office/officeart/2005/8/layout/pyramid2"/>
    <dgm:cxn modelId="{38493C58-F83A-453C-BB3D-4D65133AB29A}" type="presParOf" srcId="{38CE4E9F-7295-4B9C-8E1D-1951804C27C0}" destId="{FE329C1A-25B9-4F33-996D-6C289B8C8173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24962C-48DE-4CFD-8C47-2491ED48EF4F}" type="doc">
      <dgm:prSet loTypeId="urn:microsoft.com/office/officeart/2005/8/layout/pyramid2" loCatId="pyramid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4696EB20-D6C8-47F6-9BCC-E1DF0C2F77F3}">
      <dgm:prSet/>
      <dgm:spPr/>
      <dgm:t>
        <a:bodyPr/>
        <a:lstStyle/>
        <a:p>
          <a:r>
            <a:rPr lang="en-US" b="1" i="0">
              <a:latin typeface="Arial Rounded MT Bold" panose="020F0704030504030204" pitchFamily="34" charset="0"/>
            </a:rPr>
            <a:t>Cultural Awareness</a:t>
          </a:r>
          <a:endParaRPr lang="en-IN">
            <a:latin typeface="Arial Rounded MT Bold" panose="020F0704030504030204" pitchFamily="34" charset="0"/>
          </a:endParaRPr>
        </a:p>
      </dgm:t>
    </dgm:pt>
    <dgm:pt modelId="{63E756D7-F918-4DD9-B618-343861BF9113}" type="parTrans" cxnId="{5FD54E02-CFBD-4049-AE16-95F7170FFCF5}">
      <dgm:prSet/>
      <dgm:spPr/>
      <dgm:t>
        <a:bodyPr/>
        <a:lstStyle/>
        <a:p>
          <a:endParaRPr lang="en-IN"/>
        </a:p>
      </dgm:t>
    </dgm:pt>
    <dgm:pt modelId="{B175C7C5-FC9F-4313-B79C-99CF7A4CF88D}" type="sibTrans" cxnId="{5FD54E02-CFBD-4049-AE16-95F7170FFCF5}">
      <dgm:prSet/>
      <dgm:spPr/>
      <dgm:t>
        <a:bodyPr/>
        <a:lstStyle/>
        <a:p>
          <a:endParaRPr lang="en-IN"/>
        </a:p>
      </dgm:t>
    </dgm:pt>
    <dgm:pt modelId="{7FD9A4C0-22A3-4A6C-BA18-E05331F81133}">
      <dgm:prSet/>
      <dgm:spPr/>
      <dgm:t>
        <a:bodyPr/>
        <a:lstStyle/>
        <a:p>
          <a:r>
            <a:rPr lang="en-US" b="0" i="0" dirty="0">
              <a:latin typeface="Arial Rounded MT Bold" panose="020F0704030504030204" pitchFamily="34" charset="0"/>
            </a:rPr>
            <a:t>Communication across cultures promotes understanding and appreciation of diverse perspectives and practices.</a:t>
          </a:r>
          <a:endParaRPr lang="en-IN" dirty="0">
            <a:latin typeface="Arial Rounded MT Bold" panose="020F0704030504030204" pitchFamily="34" charset="0"/>
          </a:endParaRPr>
        </a:p>
      </dgm:t>
    </dgm:pt>
    <dgm:pt modelId="{9D41810E-25CA-4398-BBC3-40F5646EB5D9}" type="parTrans" cxnId="{424A63F9-C6B5-41B3-810D-5248B1F323F7}">
      <dgm:prSet/>
      <dgm:spPr/>
      <dgm:t>
        <a:bodyPr/>
        <a:lstStyle/>
        <a:p>
          <a:endParaRPr lang="en-IN"/>
        </a:p>
      </dgm:t>
    </dgm:pt>
    <dgm:pt modelId="{7604F87E-D7BA-4D2B-B73C-66E986C52243}" type="sibTrans" cxnId="{424A63F9-C6B5-41B3-810D-5248B1F323F7}">
      <dgm:prSet/>
      <dgm:spPr/>
      <dgm:t>
        <a:bodyPr/>
        <a:lstStyle/>
        <a:p>
          <a:endParaRPr lang="en-IN"/>
        </a:p>
      </dgm:t>
    </dgm:pt>
    <dgm:pt modelId="{68AEEBA0-EC4F-4F4E-AAD5-C76BDFE17E53}">
      <dgm:prSet/>
      <dgm:spPr/>
      <dgm:t>
        <a:bodyPr/>
        <a:lstStyle/>
        <a:p>
          <a:r>
            <a:rPr lang="en-US" b="1" i="0">
              <a:latin typeface="Arial Rounded MT Bold" panose="020F0704030504030204" pitchFamily="34" charset="0"/>
            </a:rPr>
            <a:t>Global Collaboration</a:t>
          </a:r>
          <a:endParaRPr lang="en-IN">
            <a:latin typeface="Arial Rounded MT Bold" panose="020F0704030504030204" pitchFamily="34" charset="0"/>
          </a:endParaRPr>
        </a:p>
      </dgm:t>
    </dgm:pt>
    <dgm:pt modelId="{F37AFEDE-ED67-4EF4-8F65-66CB7980E847}" type="parTrans" cxnId="{51520F5B-B53B-4318-B313-A6188889E2ED}">
      <dgm:prSet/>
      <dgm:spPr/>
      <dgm:t>
        <a:bodyPr/>
        <a:lstStyle/>
        <a:p>
          <a:endParaRPr lang="en-IN"/>
        </a:p>
      </dgm:t>
    </dgm:pt>
    <dgm:pt modelId="{D52AF1A8-BE27-4B58-9313-0DB505785879}" type="sibTrans" cxnId="{51520F5B-B53B-4318-B313-A6188889E2ED}">
      <dgm:prSet/>
      <dgm:spPr/>
      <dgm:t>
        <a:bodyPr/>
        <a:lstStyle/>
        <a:p>
          <a:endParaRPr lang="en-IN"/>
        </a:p>
      </dgm:t>
    </dgm:pt>
    <dgm:pt modelId="{FFFD5F9D-7DE3-4588-BE68-E6BA71B39FB2}">
      <dgm:prSet/>
      <dgm:spPr/>
      <dgm:t>
        <a:bodyPr/>
        <a:lstStyle/>
        <a:p>
          <a:r>
            <a:rPr lang="en-US" b="0" i="0" dirty="0">
              <a:latin typeface="Arial Rounded MT Bold" panose="020F0704030504030204" pitchFamily="34" charset="0"/>
            </a:rPr>
            <a:t>In an increasingly interconnected world, effective cross-cultural communication is essential for global collaboration and problem-solving.</a:t>
          </a:r>
          <a:endParaRPr lang="en-IN" dirty="0">
            <a:latin typeface="Arial Rounded MT Bold" panose="020F0704030504030204" pitchFamily="34" charset="0"/>
          </a:endParaRPr>
        </a:p>
      </dgm:t>
    </dgm:pt>
    <dgm:pt modelId="{E04427B9-E0DC-43B8-A363-BF22F1E49FCF}" type="parTrans" cxnId="{85C00FB7-6204-43CA-9B07-6D7DC6C11FC3}">
      <dgm:prSet/>
      <dgm:spPr/>
      <dgm:t>
        <a:bodyPr/>
        <a:lstStyle/>
        <a:p>
          <a:endParaRPr lang="en-IN"/>
        </a:p>
      </dgm:t>
    </dgm:pt>
    <dgm:pt modelId="{4D0A738B-C0A2-49AC-8A2E-221CA16D9FD0}" type="sibTrans" cxnId="{85C00FB7-6204-43CA-9B07-6D7DC6C11FC3}">
      <dgm:prSet/>
      <dgm:spPr/>
      <dgm:t>
        <a:bodyPr/>
        <a:lstStyle/>
        <a:p>
          <a:endParaRPr lang="en-IN"/>
        </a:p>
      </dgm:t>
    </dgm:pt>
    <dgm:pt modelId="{1E0484C0-E070-4B76-8DD0-C96CE7855C54}" type="pres">
      <dgm:prSet presAssocID="{3924962C-48DE-4CFD-8C47-2491ED48EF4F}" presName="compositeShape" presStyleCnt="0">
        <dgm:presLayoutVars>
          <dgm:dir/>
          <dgm:resizeHandles/>
        </dgm:presLayoutVars>
      </dgm:prSet>
      <dgm:spPr/>
    </dgm:pt>
    <dgm:pt modelId="{E1480CE1-D030-453A-A6BE-288C7CF09CB5}" type="pres">
      <dgm:prSet presAssocID="{3924962C-48DE-4CFD-8C47-2491ED48EF4F}" presName="pyramid" presStyleLbl="node1" presStyleIdx="0" presStyleCnt="1"/>
      <dgm:spPr/>
    </dgm:pt>
    <dgm:pt modelId="{F949F401-A136-48AC-9FFA-01E15CC42158}" type="pres">
      <dgm:prSet presAssocID="{3924962C-48DE-4CFD-8C47-2491ED48EF4F}" presName="theList" presStyleCnt="0"/>
      <dgm:spPr/>
    </dgm:pt>
    <dgm:pt modelId="{087179BE-C5AD-4E72-920D-D98B521B9976}" type="pres">
      <dgm:prSet presAssocID="{4696EB20-D6C8-47F6-9BCC-E1DF0C2F77F3}" presName="aNode" presStyleLbl="fgAcc1" presStyleIdx="0" presStyleCnt="2" custScaleX="307023">
        <dgm:presLayoutVars>
          <dgm:bulletEnabled val="1"/>
        </dgm:presLayoutVars>
      </dgm:prSet>
      <dgm:spPr/>
    </dgm:pt>
    <dgm:pt modelId="{E84731F3-AD49-4462-8BF5-FD82CDF81071}" type="pres">
      <dgm:prSet presAssocID="{4696EB20-D6C8-47F6-9BCC-E1DF0C2F77F3}" presName="aSpace" presStyleCnt="0"/>
      <dgm:spPr/>
    </dgm:pt>
    <dgm:pt modelId="{0848C5D3-DBA6-4995-9C7A-61E9EE39AE22}" type="pres">
      <dgm:prSet presAssocID="{68AEEBA0-EC4F-4F4E-AAD5-C76BDFE17E53}" presName="aNode" presStyleLbl="fgAcc1" presStyleIdx="1" presStyleCnt="2" custScaleX="299121">
        <dgm:presLayoutVars>
          <dgm:bulletEnabled val="1"/>
        </dgm:presLayoutVars>
      </dgm:prSet>
      <dgm:spPr/>
    </dgm:pt>
    <dgm:pt modelId="{CCFF132A-9DB7-4AF0-9BE3-B58F0324299E}" type="pres">
      <dgm:prSet presAssocID="{68AEEBA0-EC4F-4F4E-AAD5-C76BDFE17E53}" presName="aSpace" presStyleCnt="0"/>
      <dgm:spPr/>
    </dgm:pt>
  </dgm:ptLst>
  <dgm:cxnLst>
    <dgm:cxn modelId="{5FD54E02-CFBD-4049-AE16-95F7170FFCF5}" srcId="{3924962C-48DE-4CFD-8C47-2491ED48EF4F}" destId="{4696EB20-D6C8-47F6-9BCC-E1DF0C2F77F3}" srcOrd="0" destOrd="0" parTransId="{63E756D7-F918-4DD9-B618-343861BF9113}" sibTransId="{B175C7C5-FC9F-4313-B79C-99CF7A4CF88D}"/>
    <dgm:cxn modelId="{26E01418-875B-4A53-9B03-38074BE121D1}" type="presOf" srcId="{FFFD5F9D-7DE3-4588-BE68-E6BA71B39FB2}" destId="{0848C5D3-DBA6-4995-9C7A-61E9EE39AE22}" srcOrd="0" destOrd="1" presId="urn:microsoft.com/office/officeart/2005/8/layout/pyramid2"/>
    <dgm:cxn modelId="{51520F5B-B53B-4318-B313-A6188889E2ED}" srcId="{3924962C-48DE-4CFD-8C47-2491ED48EF4F}" destId="{68AEEBA0-EC4F-4F4E-AAD5-C76BDFE17E53}" srcOrd="1" destOrd="0" parTransId="{F37AFEDE-ED67-4EF4-8F65-66CB7980E847}" sibTransId="{D52AF1A8-BE27-4B58-9313-0DB505785879}"/>
    <dgm:cxn modelId="{5431B661-CC2A-4222-83AC-5C48E2E153D7}" type="presOf" srcId="{4696EB20-D6C8-47F6-9BCC-E1DF0C2F77F3}" destId="{087179BE-C5AD-4E72-920D-D98B521B9976}" srcOrd="0" destOrd="0" presId="urn:microsoft.com/office/officeart/2005/8/layout/pyramid2"/>
    <dgm:cxn modelId="{83FD8B4F-B9D1-4FFA-9C9F-3926DB36A38B}" type="presOf" srcId="{68AEEBA0-EC4F-4F4E-AAD5-C76BDFE17E53}" destId="{0848C5D3-DBA6-4995-9C7A-61E9EE39AE22}" srcOrd="0" destOrd="0" presId="urn:microsoft.com/office/officeart/2005/8/layout/pyramid2"/>
    <dgm:cxn modelId="{619E6FA1-EA4D-4C33-9596-9C24B4C746D5}" type="presOf" srcId="{3924962C-48DE-4CFD-8C47-2491ED48EF4F}" destId="{1E0484C0-E070-4B76-8DD0-C96CE7855C54}" srcOrd="0" destOrd="0" presId="urn:microsoft.com/office/officeart/2005/8/layout/pyramid2"/>
    <dgm:cxn modelId="{85C00FB7-6204-43CA-9B07-6D7DC6C11FC3}" srcId="{68AEEBA0-EC4F-4F4E-AAD5-C76BDFE17E53}" destId="{FFFD5F9D-7DE3-4588-BE68-E6BA71B39FB2}" srcOrd="0" destOrd="0" parTransId="{E04427B9-E0DC-43B8-A363-BF22F1E49FCF}" sibTransId="{4D0A738B-C0A2-49AC-8A2E-221CA16D9FD0}"/>
    <dgm:cxn modelId="{C871D5D8-F006-4C25-8582-DA873D12D92B}" type="presOf" srcId="{7FD9A4C0-22A3-4A6C-BA18-E05331F81133}" destId="{087179BE-C5AD-4E72-920D-D98B521B9976}" srcOrd="0" destOrd="1" presId="urn:microsoft.com/office/officeart/2005/8/layout/pyramid2"/>
    <dgm:cxn modelId="{424A63F9-C6B5-41B3-810D-5248B1F323F7}" srcId="{4696EB20-D6C8-47F6-9BCC-E1DF0C2F77F3}" destId="{7FD9A4C0-22A3-4A6C-BA18-E05331F81133}" srcOrd="0" destOrd="0" parTransId="{9D41810E-25CA-4398-BBC3-40F5646EB5D9}" sibTransId="{7604F87E-D7BA-4D2B-B73C-66E986C52243}"/>
    <dgm:cxn modelId="{3D1ACF62-F80A-4D59-A783-4D956FE15EEB}" type="presParOf" srcId="{1E0484C0-E070-4B76-8DD0-C96CE7855C54}" destId="{E1480CE1-D030-453A-A6BE-288C7CF09CB5}" srcOrd="0" destOrd="0" presId="urn:microsoft.com/office/officeart/2005/8/layout/pyramid2"/>
    <dgm:cxn modelId="{83DFD17D-A2FE-46D4-AEF8-52888EB8309C}" type="presParOf" srcId="{1E0484C0-E070-4B76-8DD0-C96CE7855C54}" destId="{F949F401-A136-48AC-9FFA-01E15CC42158}" srcOrd="1" destOrd="0" presId="urn:microsoft.com/office/officeart/2005/8/layout/pyramid2"/>
    <dgm:cxn modelId="{31D623A9-6C1B-42AA-A048-C45744DFDC2C}" type="presParOf" srcId="{F949F401-A136-48AC-9FFA-01E15CC42158}" destId="{087179BE-C5AD-4E72-920D-D98B521B9976}" srcOrd="0" destOrd="0" presId="urn:microsoft.com/office/officeart/2005/8/layout/pyramid2"/>
    <dgm:cxn modelId="{4009F9D3-901B-448E-A174-497AFE70571D}" type="presParOf" srcId="{F949F401-A136-48AC-9FFA-01E15CC42158}" destId="{E84731F3-AD49-4462-8BF5-FD82CDF81071}" srcOrd="1" destOrd="0" presId="urn:microsoft.com/office/officeart/2005/8/layout/pyramid2"/>
    <dgm:cxn modelId="{51E840C3-2E65-4892-98DC-B354B5B25BA7}" type="presParOf" srcId="{F949F401-A136-48AC-9FFA-01E15CC42158}" destId="{0848C5D3-DBA6-4995-9C7A-61E9EE39AE22}" srcOrd="2" destOrd="0" presId="urn:microsoft.com/office/officeart/2005/8/layout/pyramid2"/>
    <dgm:cxn modelId="{DBF05F3D-49AA-4686-B334-4476E3148AA2}" type="presParOf" srcId="{F949F401-A136-48AC-9FFA-01E15CC42158}" destId="{CCFF132A-9DB7-4AF0-9BE3-B58F0324299E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EFEF53F-C493-4B03-8220-F03DCC8C8AFC}" type="doc">
      <dgm:prSet loTypeId="urn:microsoft.com/office/officeart/2005/8/layout/chevron2" loCatId="process" qsTypeId="urn:microsoft.com/office/officeart/2005/8/quickstyle/3d1" qsCatId="3D" csTypeId="urn:microsoft.com/office/officeart/2005/8/colors/accent0_3" csCatId="mainScheme"/>
      <dgm:spPr/>
      <dgm:t>
        <a:bodyPr/>
        <a:lstStyle/>
        <a:p>
          <a:endParaRPr lang="en-IN"/>
        </a:p>
      </dgm:t>
    </dgm:pt>
    <dgm:pt modelId="{4014B12D-E53A-4E57-A10D-A8660BC6218B}">
      <dgm:prSet/>
      <dgm:spPr/>
      <dgm:t>
        <a:bodyPr/>
        <a:lstStyle/>
        <a:p>
          <a:r>
            <a:rPr lang="en-US" b="1" i="0"/>
            <a:t>Idea Generation</a:t>
          </a:r>
          <a:endParaRPr lang="en-IN"/>
        </a:p>
      </dgm:t>
    </dgm:pt>
    <dgm:pt modelId="{DB2BB937-E8AC-417A-97BC-40F6A30C81DE}" type="parTrans" cxnId="{C8336EDF-26F7-4401-BA24-7EBA7CA56515}">
      <dgm:prSet/>
      <dgm:spPr/>
      <dgm:t>
        <a:bodyPr/>
        <a:lstStyle/>
        <a:p>
          <a:endParaRPr lang="en-IN"/>
        </a:p>
      </dgm:t>
    </dgm:pt>
    <dgm:pt modelId="{CE02F17A-ACA1-443A-B9CF-223745AD96B7}" type="sibTrans" cxnId="{C8336EDF-26F7-4401-BA24-7EBA7CA56515}">
      <dgm:prSet/>
      <dgm:spPr/>
      <dgm:t>
        <a:bodyPr/>
        <a:lstStyle/>
        <a:p>
          <a:endParaRPr lang="en-IN"/>
        </a:p>
      </dgm:t>
    </dgm:pt>
    <dgm:pt modelId="{3CC416DE-8A11-467C-B931-E4AD25659EB3}">
      <dgm:prSet/>
      <dgm:spPr/>
      <dgm:t>
        <a:bodyPr/>
        <a:lstStyle/>
        <a:p>
          <a:r>
            <a:rPr lang="en-US" b="0" i="0"/>
            <a:t>Communication facilitates the exchange of ideas, leading to innovation and creative solutions.</a:t>
          </a:r>
          <a:endParaRPr lang="en-IN"/>
        </a:p>
      </dgm:t>
    </dgm:pt>
    <dgm:pt modelId="{2D7FF50B-B5CF-4BF0-8964-53ABC2021B25}" type="parTrans" cxnId="{744AE30A-F63E-493C-BD29-99754759E5E0}">
      <dgm:prSet/>
      <dgm:spPr/>
      <dgm:t>
        <a:bodyPr/>
        <a:lstStyle/>
        <a:p>
          <a:endParaRPr lang="en-IN"/>
        </a:p>
      </dgm:t>
    </dgm:pt>
    <dgm:pt modelId="{5D4DD296-73DB-4CB5-BA26-8A481BECD209}" type="sibTrans" cxnId="{744AE30A-F63E-493C-BD29-99754759E5E0}">
      <dgm:prSet/>
      <dgm:spPr/>
      <dgm:t>
        <a:bodyPr/>
        <a:lstStyle/>
        <a:p>
          <a:endParaRPr lang="en-IN"/>
        </a:p>
      </dgm:t>
    </dgm:pt>
    <dgm:pt modelId="{4F237BD4-2BAC-4891-BA40-53DBDBDB8451}">
      <dgm:prSet/>
      <dgm:spPr/>
      <dgm:t>
        <a:bodyPr/>
        <a:lstStyle/>
        <a:p>
          <a:r>
            <a:rPr lang="en-US" b="1" i="0"/>
            <a:t>Collaboration</a:t>
          </a:r>
          <a:endParaRPr lang="en-IN"/>
        </a:p>
      </dgm:t>
    </dgm:pt>
    <dgm:pt modelId="{099FB006-418C-4504-AF98-BC74C517E07F}" type="parTrans" cxnId="{DDCE3C69-01F3-4D7C-B182-A0F5702FCC7D}">
      <dgm:prSet/>
      <dgm:spPr/>
      <dgm:t>
        <a:bodyPr/>
        <a:lstStyle/>
        <a:p>
          <a:endParaRPr lang="en-IN"/>
        </a:p>
      </dgm:t>
    </dgm:pt>
    <dgm:pt modelId="{C118ECE0-A9A6-4DBB-BD52-7D5B64FEC157}" type="sibTrans" cxnId="{DDCE3C69-01F3-4D7C-B182-A0F5702FCC7D}">
      <dgm:prSet/>
      <dgm:spPr/>
      <dgm:t>
        <a:bodyPr/>
        <a:lstStyle/>
        <a:p>
          <a:endParaRPr lang="en-IN"/>
        </a:p>
      </dgm:t>
    </dgm:pt>
    <dgm:pt modelId="{72666CF8-8E14-4FFA-9A82-F7672BF15E6E}">
      <dgm:prSet/>
      <dgm:spPr/>
      <dgm:t>
        <a:bodyPr/>
        <a:lstStyle/>
        <a:p>
          <a:r>
            <a:rPr lang="en-US" b="0" i="0"/>
            <a:t>Creative projects often require collaboration among individuals with diverse skills and perspectives, which is enabled by effective communication.</a:t>
          </a:r>
          <a:endParaRPr lang="en-IN"/>
        </a:p>
      </dgm:t>
    </dgm:pt>
    <dgm:pt modelId="{7146755A-24E8-4DAE-8AD6-A38983916456}" type="parTrans" cxnId="{C3FBE590-029E-4B81-B7BA-16C6CB3754F9}">
      <dgm:prSet/>
      <dgm:spPr/>
      <dgm:t>
        <a:bodyPr/>
        <a:lstStyle/>
        <a:p>
          <a:endParaRPr lang="en-IN"/>
        </a:p>
      </dgm:t>
    </dgm:pt>
    <dgm:pt modelId="{2E4592B7-E6AC-45AF-8A97-90EAB2D24650}" type="sibTrans" cxnId="{C3FBE590-029E-4B81-B7BA-16C6CB3754F9}">
      <dgm:prSet/>
      <dgm:spPr/>
      <dgm:t>
        <a:bodyPr/>
        <a:lstStyle/>
        <a:p>
          <a:endParaRPr lang="en-IN"/>
        </a:p>
      </dgm:t>
    </dgm:pt>
    <dgm:pt modelId="{0850C4F9-D662-4F97-A8A1-CAEC05385409}" type="pres">
      <dgm:prSet presAssocID="{8EFEF53F-C493-4B03-8220-F03DCC8C8AFC}" presName="linearFlow" presStyleCnt="0">
        <dgm:presLayoutVars>
          <dgm:dir/>
          <dgm:animLvl val="lvl"/>
          <dgm:resizeHandles val="exact"/>
        </dgm:presLayoutVars>
      </dgm:prSet>
      <dgm:spPr/>
    </dgm:pt>
    <dgm:pt modelId="{CDB33E5F-1DF9-435B-A07F-80A75C17281F}" type="pres">
      <dgm:prSet presAssocID="{4014B12D-E53A-4E57-A10D-A8660BC6218B}" presName="composite" presStyleCnt="0"/>
      <dgm:spPr/>
    </dgm:pt>
    <dgm:pt modelId="{7437E298-80AD-4C09-BC94-F54A3EC08E63}" type="pres">
      <dgm:prSet presAssocID="{4014B12D-E53A-4E57-A10D-A8660BC6218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4D430099-3DA4-4F65-BE23-29B47ABA9EDF}" type="pres">
      <dgm:prSet presAssocID="{4014B12D-E53A-4E57-A10D-A8660BC6218B}" presName="descendantText" presStyleLbl="alignAcc1" presStyleIdx="0" presStyleCnt="2">
        <dgm:presLayoutVars>
          <dgm:bulletEnabled val="1"/>
        </dgm:presLayoutVars>
      </dgm:prSet>
      <dgm:spPr/>
    </dgm:pt>
    <dgm:pt modelId="{26B3489B-15EE-4A08-96FC-84D51AA2A7E3}" type="pres">
      <dgm:prSet presAssocID="{CE02F17A-ACA1-443A-B9CF-223745AD96B7}" presName="sp" presStyleCnt="0"/>
      <dgm:spPr/>
    </dgm:pt>
    <dgm:pt modelId="{B33CB41E-A083-4CDA-B9BB-AAB7502F3731}" type="pres">
      <dgm:prSet presAssocID="{4F237BD4-2BAC-4891-BA40-53DBDBDB8451}" presName="composite" presStyleCnt="0"/>
      <dgm:spPr/>
    </dgm:pt>
    <dgm:pt modelId="{BC6D932F-9928-4E9C-BC05-429ECDE634C0}" type="pres">
      <dgm:prSet presAssocID="{4F237BD4-2BAC-4891-BA40-53DBDBDB845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521A8C53-8DBA-4BBB-A99E-6721602729EE}" type="pres">
      <dgm:prSet presAssocID="{4F237BD4-2BAC-4891-BA40-53DBDBDB8451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744AE30A-F63E-493C-BD29-99754759E5E0}" srcId="{4014B12D-E53A-4E57-A10D-A8660BC6218B}" destId="{3CC416DE-8A11-467C-B931-E4AD25659EB3}" srcOrd="0" destOrd="0" parTransId="{2D7FF50B-B5CF-4BF0-8964-53ABC2021B25}" sibTransId="{5D4DD296-73DB-4CB5-BA26-8A481BECD209}"/>
    <dgm:cxn modelId="{3F4D7735-2390-4064-916C-6D6E82636B6A}" type="presOf" srcId="{4F237BD4-2BAC-4891-BA40-53DBDBDB8451}" destId="{BC6D932F-9928-4E9C-BC05-429ECDE634C0}" srcOrd="0" destOrd="0" presId="urn:microsoft.com/office/officeart/2005/8/layout/chevron2"/>
    <dgm:cxn modelId="{9EC5F740-912C-4124-8040-D501B62E5B37}" type="presOf" srcId="{4014B12D-E53A-4E57-A10D-A8660BC6218B}" destId="{7437E298-80AD-4C09-BC94-F54A3EC08E63}" srcOrd="0" destOrd="0" presId="urn:microsoft.com/office/officeart/2005/8/layout/chevron2"/>
    <dgm:cxn modelId="{DDCE3C69-01F3-4D7C-B182-A0F5702FCC7D}" srcId="{8EFEF53F-C493-4B03-8220-F03DCC8C8AFC}" destId="{4F237BD4-2BAC-4891-BA40-53DBDBDB8451}" srcOrd="1" destOrd="0" parTransId="{099FB006-418C-4504-AF98-BC74C517E07F}" sibTransId="{C118ECE0-A9A6-4DBB-BD52-7D5B64FEC157}"/>
    <dgm:cxn modelId="{A2C12755-139C-44FD-BB09-A05C85259958}" type="presOf" srcId="{8EFEF53F-C493-4B03-8220-F03DCC8C8AFC}" destId="{0850C4F9-D662-4F97-A8A1-CAEC05385409}" srcOrd="0" destOrd="0" presId="urn:microsoft.com/office/officeart/2005/8/layout/chevron2"/>
    <dgm:cxn modelId="{4CB8D78E-2560-444E-9C32-49DA6497F512}" type="presOf" srcId="{3CC416DE-8A11-467C-B931-E4AD25659EB3}" destId="{4D430099-3DA4-4F65-BE23-29B47ABA9EDF}" srcOrd="0" destOrd="0" presId="urn:microsoft.com/office/officeart/2005/8/layout/chevron2"/>
    <dgm:cxn modelId="{14CADC8F-E920-4C16-A2AD-2DFE1A06B62A}" type="presOf" srcId="{72666CF8-8E14-4FFA-9A82-F7672BF15E6E}" destId="{521A8C53-8DBA-4BBB-A99E-6721602729EE}" srcOrd="0" destOrd="0" presId="urn:microsoft.com/office/officeart/2005/8/layout/chevron2"/>
    <dgm:cxn modelId="{C3FBE590-029E-4B81-B7BA-16C6CB3754F9}" srcId="{4F237BD4-2BAC-4891-BA40-53DBDBDB8451}" destId="{72666CF8-8E14-4FFA-9A82-F7672BF15E6E}" srcOrd="0" destOrd="0" parTransId="{7146755A-24E8-4DAE-8AD6-A38983916456}" sibTransId="{2E4592B7-E6AC-45AF-8A97-90EAB2D24650}"/>
    <dgm:cxn modelId="{C8336EDF-26F7-4401-BA24-7EBA7CA56515}" srcId="{8EFEF53F-C493-4B03-8220-F03DCC8C8AFC}" destId="{4014B12D-E53A-4E57-A10D-A8660BC6218B}" srcOrd="0" destOrd="0" parTransId="{DB2BB937-E8AC-417A-97BC-40F6A30C81DE}" sibTransId="{CE02F17A-ACA1-443A-B9CF-223745AD96B7}"/>
    <dgm:cxn modelId="{A2FB8F2B-FBF7-4F25-8E46-94C9FD82CA8E}" type="presParOf" srcId="{0850C4F9-D662-4F97-A8A1-CAEC05385409}" destId="{CDB33E5F-1DF9-435B-A07F-80A75C17281F}" srcOrd="0" destOrd="0" presId="urn:microsoft.com/office/officeart/2005/8/layout/chevron2"/>
    <dgm:cxn modelId="{6C27B4A8-8745-481C-96C1-FEC03A41E0CD}" type="presParOf" srcId="{CDB33E5F-1DF9-435B-A07F-80A75C17281F}" destId="{7437E298-80AD-4C09-BC94-F54A3EC08E63}" srcOrd="0" destOrd="0" presId="urn:microsoft.com/office/officeart/2005/8/layout/chevron2"/>
    <dgm:cxn modelId="{2E7DCD4A-73DE-4C62-8868-0006A3969626}" type="presParOf" srcId="{CDB33E5F-1DF9-435B-A07F-80A75C17281F}" destId="{4D430099-3DA4-4F65-BE23-29B47ABA9EDF}" srcOrd="1" destOrd="0" presId="urn:microsoft.com/office/officeart/2005/8/layout/chevron2"/>
    <dgm:cxn modelId="{DE5607E5-2B00-4FBE-B746-825141A9112B}" type="presParOf" srcId="{0850C4F9-D662-4F97-A8A1-CAEC05385409}" destId="{26B3489B-15EE-4A08-96FC-84D51AA2A7E3}" srcOrd="1" destOrd="0" presId="urn:microsoft.com/office/officeart/2005/8/layout/chevron2"/>
    <dgm:cxn modelId="{49A960F1-028A-4EB2-8A6F-C2DBDF1F4FB5}" type="presParOf" srcId="{0850C4F9-D662-4F97-A8A1-CAEC05385409}" destId="{B33CB41E-A083-4CDA-B9BB-AAB7502F3731}" srcOrd="2" destOrd="0" presId="urn:microsoft.com/office/officeart/2005/8/layout/chevron2"/>
    <dgm:cxn modelId="{3173BED3-854F-4E6A-8B2F-BCDA5607A1AD}" type="presParOf" srcId="{B33CB41E-A083-4CDA-B9BB-AAB7502F3731}" destId="{BC6D932F-9928-4E9C-BC05-429ECDE634C0}" srcOrd="0" destOrd="0" presId="urn:microsoft.com/office/officeart/2005/8/layout/chevron2"/>
    <dgm:cxn modelId="{15EBBAB0-4E79-4EF1-84B1-A563F8A08FCC}" type="presParOf" srcId="{B33CB41E-A083-4CDA-B9BB-AAB7502F3731}" destId="{521A8C53-8DBA-4BBB-A99E-6721602729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7EF3A7D-D0CA-499E-A471-6EC16D10AE0E}" type="doc">
      <dgm:prSet loTypeId="urn:microsoft.com/office/officeart/2005/8/layout/pyramid2" loCatId="pyramid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C9970D8A-8A95-4961-8974-28808580F846}">
      <dgm:prSet/>
      <dgm:spPr/>
      <dgm:t>
        <a:bodyPr/>
        <a:lstStyle/>
        <a:p>
          <a:r>
            <a:rPr lang="en-US" b="1" i="0">
              <a:latin typeface="Arial Rounded MT Bold" panose="020F0704030504030204" pitchFamily="34" charset="0"/>
            </a:rPr>
            <a:t>Education</a:t>
          </a:r>
          <a:endParaRPr lang="en-IN">
            <a:latin typeface="Arial Rounded MT Bold" panose="020F0704030504030204" pitchFamily="34" charset="0"/>
          </a:endParaRPr>
        </a:p>
      </dgm:t>
    </dgm:pt>
    <dgm:pt modelId="{10C91765-3B3F-4145-A0DE-09AE0498F6FE}" type="parTrans" cxnId="{A97D0CFE-C841-457D-9BE0-9A6C7018F84A}">
      <dgm:prSet/>
      <dgm:spPr/>
      <dgm:t>
        <a:bodyPr/>
        <a:lstStyle/>
        <a:p>
          <a:endParaRPr lang="en-IN"/>
        </a:p>
      </dgm:t>
    </dgm:pt>
    <dgm:pt modelId="{AD29185A-A28E-40F1-9C04-253E4240E2D3}" type="sibTrans" cxnId="{A97D0CFE-C841-457D-9BE0-9A6C7018F84A}">
      <dgm:prSet/>
      <dgm:spPr/>
      <dgm:t>
        <a:bodyPr/>
        <a:lstStyle/>
        <a:p>
          <a:endParaRPr lang="en-IN"/>
        </a:p>
      </dgm:t>
    </dgm:pt>
    <dgm:pt modelId="{B7C22CD6-FC9E-4BC0-8F32-79F0E8965F3E}">
      <dgm:prSet/>
      <dgm:spPr/>
      <dgm:t>
        <a:bodyPr/>
        <a:lstStyle/>
        <a:p>
          <a:r>
            <a:rPr lang="en-US" b="0" i="0" dirty="0">
              <a:latin typeface="Arial Rounded MT Bold" panose="020F0704030504030204" pitchFamily="34" charset="0"/>
            </a:rPr>
            <a:t>Teachers and educators use communication to convey knowledge and foster learning.</a:t>
          </a:r>
          <a:endParaRPr lang="en-IN" dirty="0">
            <a:latin typeface="Arial Rounded MT Bold" panose="020F0704030504030204" pitchFamily="34" charset="0"/>
          </a:endParaRPr>
        </a:p>
      </dgm:t>
    </dgm:pt>
    <dgm:pt modelId="{8632DE79-EB05-487C-A3C8-C51B28E021DA}" type="parTrans" cxnId="{4E6E25A5-2C6E-4A1B-A73D-42186CE7790F}">
      <dgm:prSet/>
      <dgm:spPr/>
      <dgm:t>
        <a:bodyPr/>
        <a:lstStyle/>
        <a:p>
          <a:endParaRPr lang="en-IN"/>
        </a:p>
      </dgm:t>
    </dgm:pt>
    <dgm:pt modelId="{496F31AA-3E83-4B61-A278-4399623AE975}" type="sibTrans" cxnId="{4E6E25A5-2C6E-4A1B-A73D-42186CE7790F}">
      <dgm:prSet/>
      <dgm:spPr/>
      <dgm:t>
        <a:bodyPr/>
        <a:lstStyle/>
        <a:p>
          <a:endParaRPr lang="en-IN"/>
        </a:p>
      </dgm:t>
    </dgm:pt>
    <dgm:pt modelId="{4C320683-7444-40EE-AABC-2949818D3B62}">
      <dgm:prSet/>
      <dgm:spPr/>
      <dgm:t>
        <a:bodyPr/>
        <a:lstStyle/>
        <a:p>
          <a:r>
            <a:rPr lang="en-US" b="1" i="0">
              <a:latin typeface="Arial Rounded MT Bold" panose="020F0704030504030204" pitchFamily="34" charset="0"/>
            </a:rPr>
            <a:t>Media and Journalism</a:t>
          </a:r>
          <a:endParaRPr lang="en-IN">
            <a:latin typeface="Arial Rounded MT Bold" panose="020F0704030504030204" pitchFamily="34" charset="0"/>
          </a:endParaRPr>
        </a:p>
      </dgm:t>
    </dgm:pt>
    <dgm:pt modelId="{1B4C88A9-450B-48B7-BD37-242C0FE6B511}" type="parTrans" cxnId="{96AB9113-8178-4BD8-A400-9D82854CA751}">
      <dgm:prSet/>
      <dgm:spPr/>
      <dgm:t>
        <a:bodyPr/>
        <a:lstStyle/>
        <a:p>
          <a:endParaRPr lang="en-IN"/>
        </a:p>
      </dgm:t>
    </dgm:pt>
    <dgm:pt modelId="{6BD9A144-2949-4586-839A-5D7573B2EDDE}" type="sibTrans" cxnId="{96AB9113-8178-4BD8-A400-9D82854CA751}">
      <dgm:prSet/>
      <dgm:spPr/>
      <dgm:t>
        <a:bodyPr/>
        <a:lstStyle/>
        <a:p>
          <a:endParaRPr lang="en-IN"/>
        </a:p>
      </dgm:t>
    </dgm:pt>
    <dgm:pt modelId="{12821B62-2DEE-4989-9561-28D49F5DD9FE}">
      <dgm:prSet/>
      <dgm:spPr/>
      <dgm:t>
        <a:bodyPr/>
        <a:lstStyle/>
        <a:p>
          <a:r>
            <a:rPr lang="en-US" b="0" i="0" dirty="0">
              <a:latin typeface="Arial Rounded MT Bold" panose="020F0704030504030204" pitchFamily="34" charset="0"/>
            </a:rPr>
            <a:t>The media plays a crucial role in disseminating information to the public, shaping opinions, and informing decision-making.</a:t>
          </a:r>
          <a:endParaRPr lang="en-IN" dirty="0">
            <a:latin typeface="Arial Rounded MT Bold" panose="020F0704030504030204" pitchFamily="34" charset="0"/>
          </a:endParaRPr>
        </a:p>
      </dgm:t>
    </dgm:pt>
    <dgm:pt modelId="{3D1A65B6-C3DC-4DC6-9B6A-0913258F6870}" type="parTrans" cxnId="{9674701F-FB1E-4E58-B744-98800F984ECE}">
      <dgm:prSet/>
      <dgm:spPr/>
      <dgm:t>
        <a:bodyPr/>
        <a:lstStyle/>
        <a:p>
          <a:endParaRPr lang="en-IN"/>
        </a:p>
      </dgm:t>
    </dgm:pt>
    <dgm:pt modelId="{993E2181-B4B2-48F7-92F3-7F877A0D1AAF}" type="sibTrans" cxnId="{9674701F-FB1E-4E58-B744-98800F984ECE}">
      <dgm:prSet/>
      <dgm:spPr/>
      <dgm:t>
        <a:bodyPr/>
        <a:lstStyle/>
        <a:p>
          <a:endParaRPr lang="en-IN"/>
        </a:p>
      </dgm:t>
    </dgm:pt>
    <dgm:pt modelId="{A8FA7155-E8D6-420A-98E3-FA4D03728565}" type="pres">
      <dgm:prSet presAssocID="{77EF3A7D-D0CA-499E-A471-6EC16D10AE0E}" presName="compositeShape" presStyleCnt="0">
        <dgm:presLayoutVars>
          <dgm:dir/>
          <dgm:resizeHandles/>
        </dgm:presLayoutVars>
      </dgm:prSet>
      <dgm:spPr/>
    </dgm:pt>
    <dgm:pt modelId="{ECA288F9-3328-40D7-B156-95AA92E02F34}" type="pres">
      <dgm:prSet presAssocID="{77EF3A7D-D0CA-499E-A471-6EC16D10AE0E}" presName="pyramid" presStyleLbl="node1" presStyleIdx="0" presStyleCnt="1" custScaleX="114125"/>
      <dgm:spPr/>
    </dgm:pt>
    <dgm:pt modelId="{691A3AFD-8763-4EBD-814A-648D65E8B4FA}" type="pres">
      <dgm:prSet presAssocID="{77EF3A7D-D0CA-499E-A471-6EC16D10AE0E}" presName="theList" presStyleCnt="0"/>
      <dgm:spPr/>
    </dgm:pt>
    <dgm:pt modelId="{FE7CC93A-FAE4-4C5A-9438-02645CEA6A14}" type="pres">
      <dgm:prSet presAssocID="{C9970D8A-8A95-4961-8974-28808580F846}" presName="aNode" presStyleLbl="fgAcc1" presStyleIdx="0" presStyleCnt="2" custScaleX="217640">
        <dgm:presLayoutVars>
          <dgm:bulletEnabled val="1"/>
        </dgm:presLayoutVars>
      </dgm:prSet>
      <dgm:spPr/>
    </dgm:pt>
    <dgm:pt modelId="{A5DF8664-B040-4038-B9C5-4E60FA60447B}" type="pres">
      <dgm:prSet presAssocID="{C9970D8A-8A95-4961-8974-28808580F846}" presName="aSpace" presStyleCnt="0"/>
      <dgm:spPr/>
    </dgm:pt>
    <dgm:pt modelId="{49BA1F29-03BF-4247-BBA2-33A41A0FA967}" type="pres">
      <dgm:prSet presAssocID="{4C320683-7444-40EE-AABC-2949818D3B62}" presName="aNode" presStyleLbl="fgAcc1" presStyleIdx="1" presStyleCnt="2" custScaleX="216531">
        <dgm:presLayoutVars>
          <dgm:bulletEnabled val="1"/>
        </dgm:presLayoutVars>
      </dgm:prSet>
      <dgm:spPr/>
    </dgm:pt>
    <dgm:pt modelId="{90135605-6668-40CE-AE3B-CDE6FF15489F}" type="pres">
      <dgm:prSet presAssocID="{4C320683-7444-40EE-AABC-2949818D3B62}" presName="aSpace" presStyleCnt="0"/>
      <dgm:spPr/>
    </dgm:pt>
  </dgm:ptLst>
  <dgm:cxnLst>
    <dgm:cxn modelId="{F7314407-E6BB-43FF-9330-B447B1967C20}" type="presOf" srcId="{77EF3A7D-D0CA-499E-A471-6EC16D10AE0E}" destId="{A8FA7155-E8D6-420A-98E3-FA4D03728565}" srcOrd="0" destOrd="0" presId="urn:microsoft.com/office/officeart/2005/8/layout/pyramid2"/>
    <dgm:cxn modelId="{96AB9113-8178-4BD8-A400-9D82854CA751}" srcId="{77EF3A7D-D0CA-499E-A471-6EC16D10AE0E}" destId="{4C320683-7444-40EE-AABC-2949818D3B62}" srcOrd="1" destOrd="0" parTransId="{1B4C88A9-450B-48B7-BD37-242C0FE6B511}" sibTransId="{6BD9A144-2949-4586-839A-5D7573B2EDDE}"/>
    <dgm:cxn modelId="{9674701F-FB1E-4E58-B744-98800F984ECE}" srcId="{4C320683-7444-40EE-AABC-2949818D3B62}" destId="{12821B62-2DEE-4989-9561-28D49F5DD9FE}" srcOrd="0" destOrd="0" parTransId="{3D1A65B6-C3DC-4DC6-9B6A-0913258F6870}" sibTransId="{993E2181-B4B2-48F7-92F3-7F877A0D1AAF}"/>
    <dgm:cxn modelId="{61753DA4-AB67-4A2A-8750-61F371239594}" type="presOf" srcId="{C9970D8A-8A95-4961-8974-28808580F846}" destId="{FE7CC93A-FAE4-4C5A-9438-02645CEA6A14}" srcOrd="0" destOrd="0" presId="urn:microsoft.com/office/officeart/2005/8/layout/pyramid2"/>
    <dgm:cxn modelId="{4E6E25A5-2C6E-4A1B-A73D-42186CE7790F}" srcId="{C9970D8A-8A95-4961-8974-28808580F846}" destId="{B7C22CD6-FC9E-4BC0-8F32-79F0E8965F3E}" srcOrd="0" destOrd="0" parTransId="{8632DE79-EB05-487C-A3C8-C51B28E021DA}" sibTransId="{496F31AA-3E83-4B61-A278-4399623AE975}"/>
    <dgm:cxn modelId="{48E7F4BA-E2A4-4365-A05C-202A3EBCE3AD}" type="presOf" srcId="{B7C22CD6-FC9E-4BC0-8F32-79F0E8965F3E}" destId="{FE7CC93A-FAE4-4C5A-9438-02645CEA6A14}" srcOrd="0" destOrd="1" presId="urn:microsoft.com/office/officeart/2005/8/layout/pyramid2"/>
    <dgm:cxn modelId="{B0563EC1-5327-4ECF-A152-21A0DAF00F05}" type="presOf" srcId="{4C320683-7444-40EE-AABC-2949818D3B62}" destId="{49BA1F29-03BF-4247-BBA2-33A41A0FA967}" srcOrd="0" destOrd="0" presId="urn:microsoft.com/office/officeart/2005/8/layout/pyramid2"/>
    <dgm:cxn modelId="{7E59D6C6-F88D-4E8E-B003-B5110114078E}" type="presOf" srcId="{12821B62-2DEE-4989-9561-28D49F5DD9FE}" destId="{49BA1F29-03BF-4247-BBA2-33A41A0FA967}" srcOrd="0" destOrd="1" presId="urn:microsoft.com/office/officeart/2005/8/layout/pyramid2"/>
    <dgm:cxn modelId="{A97D0CFE-C841-457D-9BE0-9A6C7018F84A}" srcId="{77EF3A7D-D0CA-499E-A471-6EC16D10AE0E}" destId="{C9970D8A-8A95-4961-8974-28808580F846}" srcOrd="0" destOrd="0" parTransId="{10C91765-3B3F-4145-A0DE-09AE0498F6FE}" sibTransId="{AD29185A-A28E-40F1-9C04-253E4240E2D3}"/>
    <dgm:cxn modelId="{672A6F78-7357-4288-B763-E3FFF235719F}" type="presParOf" srcId="{A8FA7155-E8D6-420A-98E3-FA4D03728565}" destId="{ECA288F9-3328-40D7-B156-95AA92E02F34}" srcOrd="0" destOrd="0" presId="urn:microsoft.com/office/officeart/2005/8/layout/pyramid2"/>
    <dgm:cxn modelId="{CE9F8197-0CC6-4BC5-951D-9994571F75A6}" type="presParOf" srcId="{A8FA7155-E8D6-420A-98E3-FA4D03728565}" destId="{691A3AFD-8763-4EBD-814A-648D65E8B4FA}" srcOrd="1" destOrd="0" presId="urn:microsoft.com/office/officeart/2005/8/layout/pyramid2"/>
    <dgm:cxn modelId="{09321C15-F81D-4F96-876C-CBDCF7EBB026}" type="presParOf" srcId="{691A3AFD-8763-4EBD-814A-648D65E8B4FA}" destId="{FE7CC93A-FAE4-4C5A-9438-02645CEA6A14}" srcOrd="0" destOrd="0" presId="urn:microsoft.com/office/officeart/2005/8/layout/pyramid2"/>
    <dgm:cxn modelId="{5FBB94A7-EC20-40CA-A040-8B05B24D8582}" type="presParOf" srcId="{691A3AFD-8763-4EBD-814A-648D65E8B4FA}" destId="{A5DF8664-B040-4038-B9C5-4E60FA60447B}" srcOrd="1" destOrd="0" presId="urn:microsoft.com/office/officeart/2005/8/layout/pyramid2"/>
    <dgm:cxn modelId="{E5CBF3E9-857C-4335-B24A-EDF487670A97}" type="presParOf" srcId="{691A3AFD-8763-4EBD-814A-648D65E8B4FA}" destId="{49BA1F29-03BF-4247-BBA2-33A41A0FA967}" srcOrd="2" destOrd="0" presId="urn:microsoft.com/office/officeart/2005/8/layout/pyramid2"/>
    <dgm:cxn modelId="{A9947B91-E394-4A27-A616-FF605E627A72}" type="presParOf" srcId="{691A3AFD-8763-4EBD-814A-648D65E8B4FA}" destId="{90135605-6668-40CE-AE3B-CDE6FF15489F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D47BFF9-72C4-4CEE-8894-ED84CDADDC98}" type="doc">
      <dgm:prSet loTypeId="urn:microsoft.com/office/officeart/2005/8/layout/pyramid2" loCatId="pyramid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F3F0E2B1-E4AB-4FA6-AF8B-DBF4767CFE29}">
      <dgm:prSet custT="1"/>
      <dgm:spPr/>
      <dgm:t>
        <a:bodyPr/>
        <a:lstStyle/>
        <a:p>
          <a:r>
            <a:rPr lang="en-US" sz="1800" b="1" i="0">
              <a:latin typeface="Arial Rounded MT Bold" panose="020F0704030504030204" pitchFamily="34" charset="0"/>
            </a:rPr>
            <a:t>Emotional Support</a:t>
          </a:r>
          <a:r>
            <a:rPr lang="en-US" sz="1800" b="0" i="0">
              <a:latin typeface="Arial Rounded MT Bold" panose="020F0704030504030204" pitchFamily="34" charset="0"/>
            </a:rPr>
            <a:t> </a:t>
          </a:r>
          <a:endParaRPr lang="en-IN" sz="1800">
            <a:latin typeface="Arial Rounded MT Bold" panose="020F0704030504030204" pitchFamily="34" charset="0"/>
          </a:endParaRPr>
        </a:p>
      </dgm:t>
    </dgm:pt>
    <dgm:pt modelId="{BF98DDF7-F83C-4E4F-BDD5-B3F4D6798C93}" type="parTrans" cxnId="{63AEB6C6-5063-4A37-BAB0-F152E8AFD5BB}">
      <dgm:prSet/>
      <dgm:spPr/>
      <dgm:t>
        <a:bodyPr/>
        <a:lstStyle/>
        <a:p>
          <a:endParaRPr lang="en-IN"/>
        </a:p>
      </dgm:t>
    </dgm:pt>
    <dgm:pt modelId="{AB560AAF-5DD7-494D-9308-91B2D9D5B35C}" type="sibTrans" cxnId="{63AEB6C6-5063-4A37-BAB0-F152E8AFD5BB}">
      <dgm:prSet/>
      <dgm:spPr/>
      <dgm:t>
        <a:bodyPr/>
        <a:lstStyle/>
        <a:p>
          <a:endParaRPr lang="en-IN"/>
        </a:p>
      </dgm:t>
    </dgm:pt>
    <dgm:pt modelId="{C88A3E54-8ADC-4F8C-B1BB-8E1DBDFD18BD}">
      <dgm:prSet custT="1"/>
      <dgm:spPr/>
      <dgm:t>
        <a:bodyPr/>
        <a:lstStyle/>
        <a:p>
          <a:r>
            <a:rPr lang="en-US" sz="1800" b="0" i="0">
              <a:latin typeface="Arial Rounded MT Bold" panose="020F0704030504030204" pitchFamily="34" charset="0"/>
            </a:rPr>
            <a:t>Open communication with friends, family, and mental health professionals provides emotional support and reduces feelings of isolation.</a:t>
          </a:r>
          <a:endParaRPr lang="en-IN" sz="1800">
            <a:latin typeface="Arial Rounded MT Bold" panose="020F0704030504030204" pitchFamily="34" charset="0"/>
          </a:endParaRPr>
        </a:p>
      </dgm:t>
    </dgm:pt>
    <dgm:pt modelId="{7F07D5D5-06E2-4B98-AFDD-88A5F0063F9A}" type="parTrans" cxnId="{4EAB9829-213F-4FD1-A85F-004F0FAFF8B5}">
      <dgm:prSet/>
      <dgm:spPr/>
      <dgm:t>
        <a:bodyPr/>
        <a:lstStyle/>
        <a:p>
          <a:endParaRPr lang="en-IN"/>
        </a:p>
      </dgm:t>
    </dgm:pt>
    <dgm:pt modelId="{273CC571-B498-4E52-8593-181CD17A263F}" type="sibTrans" cxnId="{4EAB9829-213F-4FD1-A85F-004F0FAFF8B5}">
      <dgm:prSet/>
      <dgm:spPr/>
      <dgm:t>
        <a:bodyPr/>
        <a:lstStyle/>
        <a:p>
          <a:endParaRPr lang="en-IN"/>
        </a:p>
      </dgm:t>
    </dgm:pt>
    <dgm:pt modelId="{1F946B1C-284B-4047-8F56-593B33BCF187}">
      <dgm:prSet custT="1"/>
      <dgm:spPr/>
      <dgm:t>
        <a:bodyPr/>
        <a:lstStyle/>
        <a:p>
          <a:r>
            <a:rPr lang="en-US" sz="1800" b="1" i="0">
              <a:latin typeface="Arial Rounded MT Bold" panose="020F0704030504030204" pitchFamily="34" charset="0"/>
            </a:rPr>
            <a:t>Stress Relief</a:t>
          </a:r>
          <a:endParaRPr lang="en-IN" sz="1800">
            <a:latin typeface="Arial Rounded MT Bold" panose="020F0704030504030204" pitchFamily="34" charset="0"/>
          </a:endParaRPr>
        </a:p>
      </dgm:t>
    </dgm:pt>
    <dgm:pt modelId="{F58F2A50-F439-4E99-92D8-BAB42666CD77}" type="parTrans" cxnId="{80FF298A-4B4E-4F69-B8BB-9D243D327409}">
      <dgm:prSet/>
      <dgm:spPr/>
      <dgm:t>
        <a:bodyPr/>
        <a:lstStyle/>
        <a:p>
          <a:endParaRPr lang="en-IN"/>
        </a:p>
      </dgm:t>
    </dgm:pt>
    <dgm:pt modelId="{516D0368-B31C-46A8-93DF-3F220C6963AC}" type="sibTrans" cxnId="{80FF298A-4B4E-4F69-B8BB-9D243D327409}">
      <dgm:prSet/>
      <dgm:spPr/>
      <dgm:t>
        <a:bodyPr/>
        <a:lstStyle/>
        <a:p>
          <a:endParaRPr lang="en-IN"/>
        </a:p>
      </dgm:t>
    </dgm:pt>
    <dgm:pt modelId="{C05C2833-5543-4F74-85B3-113C48FF6444}">
      <dgm:prSet custT="1"/>
      <dgm:spPr/>
      <dgm:t>
        <a:bodyPr/>
        <a:lstStyle/>
        <a:p>
          <a:r>
            <a:rPr lang="en-US" sz="1800" b="0" i="0" dirty="0">
              <a:latin typeface="Arial Rounded MT Bold" panose="020F0704030504030204" pitchFamily="34" charset="0"/>
            </a:rPr>
            <a:t>Sharing concerns and discussing problems with others can alleviate stress and promote mental well-being.</a:t>
          </a:r>
          <a:endParaRPr lang="en-IN" sz="1800" dirty="0">
            <a:latin typeface="Arial Rounded MT Bold" panose="020F0704030504030204" pitchFamily="34" charset="0"/>
          </a:endParaRPr>
        </a:p>
      </dgm:t>
    </dgm:pt>
    <dgm:pt modelId="{72A57CE7-B2CA-4AD9-A2A8-D0C8B1D189C1}" type="parTrans" cxnId="{66C80FD7-EBD6-4017-A099-AED61DA0086B}">
      <dgm:prSet/>
      <dgm:spPr/>
      <dgm:t>
        <a:bodyPr/>
        <a:lstStyle/>
        <a:p>
          <a:endParaRPr lang="en-IN"/>
        </a:p>
      </dgm:t>
    </dgm:pt>
    <dgm:pt modelId="{378183C9-753E-4DE3-B64C-C7D1EEE5B7D6}" type="sibTrans" cxnId="{66C80FD7-EBD6-4017-A099-AED61DA0086B}">
      <dgm:prSet/>
      <dgm:spPr/>
      <dgm:t>
        <a:bodyPr/>
        <a:lstStyle/>
        <a:p>
          <a:endParaRPr lang="en-IN"/>
        </a:p>
      </dgm:t>
    </dgm:pt>
    <dgm:pt modelId="{3A82DCEE-4359-422E-BE3A-FCE9806E5BAC}" type="pres">
      <dgm:prSet presAssocID="{9D47BFF9-72C4-4CEE-8894-ED84CDADDC98}" presName="compositeShape" presStyleCnt="0">
        <dgm:presLayoutVars>
          <dgm:dir/>
          <dgm:resizeHandles/>
        </dgm:presLayoutVars>
      </dgm:prSet>
      <dgm:spPr/>
    </dgm:pt>
    <dgm:pt modelId="{D962231A-8601-4153-B715-17CE866917A5}" type="pres">
      <dgm:prSet presAssocID="{9D47BFF9-72C4-4CEE-8894-ED84CDADDC98}" presName="pyramid" presStyleLbl="node1" presStyleIdx="0" presStyleCnt="1" custScaleX="128304"/>
      <dgm:spPr/>
    </dgm:pt>
    <dgm:pt modelId="{6AA4EE96-9F2A-4021-9337-1309A21D4AC1}" type="pres">
      <dgm:prSet presAssocID="{9D47BFF9-72C4-4CEE-8894-ED84CDADDC98}" presName="theList" presStyleCnt="0"/>
      <dgm:spPr/>
    </dgm:pt>
    <dgm:pt modelId="{D0ECEF86-E44B-40E6-A5B6-2B847AD1BAA9}" type="pres">
      <dgm:prSet presAssocID="{F3F0E2B1-E4AB-4FA6-AF8B-DBF4767CFE29}" presName="aNode" presStyleLbl="fgAcc1" presStyleIdx="0" presStyleCnt="2" custScaleX="255834">
        <dgm:presLayoutVars>
          <dgm:bulletEnabled val="1"/>
        </dgm:presLayoutVars>
      </dgm:prSet>
      <dgm:spPr/>
    </dgm:pt>
    <dgm:pt modelId="{48217F60-DC16-4601-8C70-5AE679858507}" type="pres">
      <dgm:prSet presAssocID="{F3F0E2B1-E4AB-4FA6-AF8B-DBF4767CFE29}" presName="aSpace" presStyleCnt="0"/>
      <dgm:spPr/>
    </dgm:pt>
    <dgm:pt modelId="{D8ED90D6-68E5-45FF-A9A0-36BD6575C24F}" type="pres">
      <dgm:prSet presAssocID="{1F946B1C-284B-4047-8F56-593B33BCF187}" presName="aNode" presStyleLbl="fgAcc1" presStyleIdx="1" presStyleCnt="2" custScaleX="251470">
        <dgm:presLayoutVars>
          <dgm:bulletEnabled val="1"/>
        </dgm:presLayoutVars>
      </dgm:prSet>
      <dgm:spPr/>
    </dgm:pt>
    <dgm:pt modelId="{BDDCF99E-E400-4C32-9D8F-69908EC4DFAD}" type="pres">
      <dgm:prSet presAssocID="{1F946B1C-284B-4047-8F56-593B33BCF187}" presName="aSpace" presStyleCnt="0"/>
      <dgm:spPr/>
    </dgm:pt>
  </dgm:ptLst>
  <dgm:cxnLst>
    <dgm:cxn modelId="{FC03441B-FE99-4C0C-8ADD-BD19FAC98444}" type="presOf" srcId="{1F946B1C-284B-4047-8F56-593B33BCF187}" destId="{D8ED90D6-68E5-45FF-A9A0-36BD6575C24F}" srcOrd="0" destOrd="0" presId="urn:microsoft.com/office/officeart/2005/8/layout/pyramid2"/>
    <dgm:cxn modelId="{4EAB9829-213F-4FD1-A85F-004F0FAFF8B5}" srcId="{F3F0E2B1-E4AB-4FA6-AF8B-DBF4767CFE29}" destId="{C88A3E54-8ADC-4F8C-B1BB-8E1DBDFD18BD}" srcOrd="0" destOrd="0" parTransId="{7F07D5D5-06E2-4B98-AFDD-88A5F0063F9A}" sibTransId="{273CC571-B498-4E52-8593-181CD17A263F}"/>
    <dgm:cxn modelId="{4FA5D15E-CFED-48FD-8E1B-02330429D587}" type="presOf" srcId="{C88A3E54-8ADC-4F8C-B1BB-8E1DBDFD18BD}" destId="{D0ECEF86-E44B-40E6-A5B6-2B847AD1BAA9}" srcOrd="0" destOrd="1" presId="urn:microsoft.com/office/officeart/2005/8/layout/pyramid2"/>
    <dgm:cxn modelId="{1701D483-2DEC-47F4-83AF-58506D327BC5}" type="presOf" srcId="{F3F0E2B1-E4AB-4FA6-AF8B-DBF4767CFE29}" destId="{D0ECEF86-E44B-40E6-A5B6-2B847AD1BAA9}" srcOrd="0" destOrd="0" presId="urn:microsoft.com/office/officeart/2005/8/layout/pyramid2"/>
    <dgm:cxn modelId="{80FF298A-4B4E-4F69-B8BB-9D243D327409}" srcId="{9D47BFF9-72C4-4CEE-8894-ED84CDADDC98}" destId="{1F946B1C-284B-4047-8F56-593B33BCF187}" srcOrd="1" destOrd="0" parTransId="{F58F2A50-F439-4E99-92D8-BAB42666CD77}" sibTransId="{516D0368-B31C-46A8-93DF-3F220C6963AC}"/>
    <dgm:cxn modelId="{9965C5BA-2718-4876-8BD8-93D5E975C2E4}" type="presOf" srcId="{C05C2833-5543-4F74-85B3-113C48FF6444}" destId="{D8ED90D6-68E5-45FF-A9A0-36BD6575C24F}" srcOrd="0" destOrd="1" presId="urn:microsoft.com/office/officeart/2005/8/layout/pyramid2"/>
    <dgm:cxn modelId="{63AEB6C6-5063-4A37-BAB0-F152E8AFD5BB}" srcId="{9D47BFF9-72C4-4CEE-8894-ED84CDADDC98}" destId="{F3F0E2B1-E4AB-4FA6-AF8B-DBF4767CFE29}" srcOrd="0" destOrd="0" parTransId="{BF98DDF7-F83C-4E4F-BDD5-B3F4D6798C93}" sibTransId="{AB560AAF-5DD7-494D-9308-91B2D9D5B35C}"/>
    <dgm:cxn modelId="{051102D6-1A61-4E9A-AAA1-4E012E23EE24}" type="presOf" srcId="{9D47BFF9-72C4-4CEE-8894-ED84CDADDC98}" destId="{3A82DCEE-4359-422E-BE3A-FCE9806E5BAC}" srcOrd="0" destOrd="0" presId="urn:microsoft.com/office/officeart/2005/8/layout/pyramid2"/>
    <dgm:cxn modelId="{66C80FD7-EBD6-4017-A099-AED61DA0086B}" srcId="{1F946B1C-284B-4047-8F56-593B33BCF187}" destId="{C05C2833-5543-4F74-85B3-113C48FF6444}" srcOrd="0" destOrd="0" parTransId="{72A57CE7-B2CA-4AD9-A2A8-D0C8B1D189C1}" sibTransId="{378183C9-753E-4DE3-B64C-C7D1EEE5B7D6}"/>
    <dgm:cxn modelId="{90B5A9F6-1E87-4C9F-93DF-9FD367614CEA}" type="presParOf" srcId="{3A82DCEE-4359-422E-BE3A-FCE9806E5BAC}" destId="{D962231A-8601-4153-B715-17CE866917A5}" srcOrd="0" destOrd="0" presId="urn:microsoft.com/office/officeart/2005/8/layout/pyramid2"/>
    <dgm:cxn modelId="{390A4B7D-C8A3-4A74-B09E-25C6AD6F8978}" type="presParOf" srcId="{3A82DCEE-4359-422E-BE3A-FCE9806E5BAC}" destId="{6AA4EE96-9F2A-4021-9337-1309A21D4AC1}" srcOrd="1" destOrd="0" presId="urn:microsoft.com/office/officeart/2005/8/layout/pyramid2"/>
    <dgm:cxn modelId="{324FE4B2-A79F-4A71-A563-19B17CE28451}" type="presParOf" srcId="{6AA4EE96-9F2A-4021-9337-1309A21D4AC1}" destId="{D0ECEF86-E44B-40E6-A5B6-2B847AD1BAA9}" srcOrd="0" destOrd="0" presId="urn:microsoft.com/office/officeart/2005/8/layout/pyramid2"/>
    <dgm:cxn modelId="{44BFF369-719E-4668-8B9C-59DD74D33629}" type="presParOf" srcId="{6AA4EE96-9F2A-4021-9337-1309A21D4AC1}" destId="{48217F60-DC16-4601-8C70-5AE679858507}" srcOrd="1" destOrd="0" presId="urn:microsoft.com/office/officeart/2005/8/layout/pyramid2"/>
    <dgm:cxn modelId="{E3A1E0DB-1E14-433C-B7C1-E60E1AA9E4EE}" type="presParOf" srcId="{6AA4EE96-9F2A-4021-9337-1309A21D4AC1}" destId="{D8ED90D6-68E5-45FF-A9A0-36BD6575C24F}" srcOrd="2" destOrd="0" presId="urn:microsoft.com/office/officeart/2005/8/layout/pyramid2"/>
    <dgm:cxn modelId="{16285A85-559A-4564-9F78-DE37E1A2F852}" type="presParOf" srcId="{6AA4EE96-9F2A-4021-9337-1309A21D4AC1}" destId="{BDDCF99E-E400-4C32-9D8F-69908EC4DFAD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2666F-85D4-49F4-9459-1325DCE8DEFE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/>
      <dgm:spPr/>
      <dgm:t>
        <a:bodyPr/>
        <a:lstStyle/>
        <a:p>
          <a:endParaRPr lang="en-IN"/>
        </a:p>
      </dgm:t>
    </dgm:pt>
    <dgm:pt modelId="{B9C282DC-F1B1-42C2-9E55-2052B16ADD41}">
      <dgm:prSet/>
      <dgm:spPr/>
      <dgm:t>
        <a:bodyPr/>
        <a:lstStyle/>
        <a:p>
          <a:r>
            <a:rPr lang="en-US" b="0" i="0">
              <a:latin typeface="Arial Rounded MT Bold" panose="020F0704030504030204" pitchFamily="34" charset="0"/>
            </a:rPr>
            <a:t>The significance of communication cannot be overstated. It is a vital skill that impacts all areas of life, from personal relationships to professional success, and from conflict resolution to innovation. </a:t>
          </a:r>
          <a:endParaRPr lang="en-IN">
            <a:latin typeface="Arial Rounded MT Bold" panose="020F0704030504030204" pitchFamily="34" charset="0"/>
          </a:endParaRPr>
        </a:p>
      </dgm:t>
    </dgm:pt>
    <dgm:pt modelId="{17C7E77D-92B9-4AB8-8FCB-25AB077872E5}" type="parTrans" cxnId="{606B5116-2BB8-48B8-BB3D-AE780772DB74}">
      <dgm:prSet/>
      <dgm:spPr/>
      <dgm:t>
        <a:bodyPr/>
        <a:lstStyle/>
        <a:p>
          <a:endParaRPr lang="en-IN"/>
        </a:p>
      </dgm:t>
    </dgm:pt>
    <dgm:pt modelId="{89A38A25-615B-46B2-8D23-7DC0926DC180}" type="sibTrans" cxnId="{606B5116-2BB8-48B8-BB3D-AE780772DB74}">
      <dgm:prSet/>
      <dgm:spPr/>
      <dgm:t>
        <a:bodyPr/>
        <a:lstStyle/>
        <a:p>
          <a:endParaRPr lang="en-IN"/>
        </a:p>
      </dgm:t>
    </dgm:pt>
    <dgm:pt modelId="{19ACB695-DB1C-4D96-A005-9F9C33612844}">
      <dgm:prSet/>
      <dgm:spPr/>
      <dgm:t>
        <a:bodyPr/>
        <a:lstStyle/>
        <a:p>
          <a:r>
            <a:rPr lang="en-US" b="0" i="0">
              <a:latin typeface="Arial Rounded MT Bold" panose="020F0704030504030204" pitchFamily="34" charset="0"/>
            </a:rPr>
            <a:t>By honing communication skills, individuals can enhance their effectiveness in various roles, contribute to collaborative efforts, and foster positive interactions in all aspects of their lives.</a:t>
          </a:r>
          <a:endParaRPr lang="en-IN">
            <a:latin typeface="Arial Rounded MT Bold" panose="020F0704030504030204" pitchFamily="34" charset="0"/>
          </a:endParaRPr>
        </a:p>
      </dgm:t>
    </dgm:pt>
    <dgm:pt modelId="{6DF98AA0-C5C8-4054-9CE4-45D492A8E128}" type="parTrans" cxnId="{12C6C581-95A3-40D0-A677-E664B7BBB6FC}">
      <dgm:prSet/>
      <dgm:spPr/>
      <dgm:t>
        <a:bodyPr/>
        <a:lstStyle/>
        <a:p>
          <a:endParaRPr lang="en-IN"/>
        </a:p>
      </dgm:t>
    </dgm:pt>
    <dgm:pt modelId="{8143E515-CD63-4A03-8693-2A21D8312CEA}" type="sibTrans" cxnId="{12C6C581-95A3-40D0-A677-E664B7BBB6FC}">
      <dgm:prSet/>
      <dgm:spPr/>
      <dgm:t>
        <a:bodyPr/>
        <a:lstStyle/>
        <a:p>
          <a:endParaRPr lang="en-IN"/>
        </a:p>
      </dgm:t>
    </dgm:pt>
    <dgm:pt modelId="{31285E08-6AE8-490B-88F5-99C18474BF4C}" type="pres">
      <dgm:prSet presAssocID="{8C02666F-85D4-49F4-9459-1325DCE8DEFE}" presName="linear" presStyleCnt="0">
        <dgm:presLayoutVars>
          <dgm:animLvl val="lvl"/>
          <dgm:resizeHandles val="exact"/>
        </dgm:presLayoutVars>
      </dgm:prSet>
      <dgm:spPr/>
    </dgm:pt>
    <dgm:pt modelId="{6DEED330-AF98-4295-BE89-7AAA75FEC117}" type="pres">
      <dgm:prSet presAssocID="{B9C282DC-F1B1-42C2-9E55-2052B16ADD4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C65F93C-E17F-4615-A815-34AF155408B2}" type="pres">
      <dgm:prSet presAssocID="{B9C282DC-F1B1-42C2-9E55-2052B16ADD41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06B5116-2BB8-48B8-BB3D-AE780772DB74}" srcId="{8C02666F-85D4-49F4-9459-1325DCE8DEFE}" destId="{B9C282DC-F1B1-42C2-9E55-2052B16ADD41}" srcOrd="0" destOrd="0" parTransId="{17C7E77D-92B9-4AB8-8FCB-25AB077872E5}" sibTransId="{89A38A25-615B-46B2-8D23-7DC0926DC180}"/>
    <dgm:cxn modelId="{1761A145-5B27-4DA8-AE0C-273170E10680}" type="presOf" srcId="{8C02666F-85D4-49F4-9459-1325DCE8DEFE}" destId="{31285E08-6AE8-490B-88F5-99C18474BF4C}" srcOrd="0" destOrd="0" presId="urn:microsoft.com/office/officeart/2005/8/layout/vList2"/>
    <dgm:cxn modelId="{7979B875-76C6-4A15-8F0B-7AD3D6927ACA}" type="presOf" srcId="{19ACB695-DB1C-4D96-A005-9F9C33612844}" destId="{9C65F93C-E17F-4615-A815-34AF155408B2}" srcOrd="0" destOrd="0" presId="urn:microsoft.com/office/officeart/2005/8/layout/vList2"/>
    <dgm:cxn modelId="{12C6C581-95A3-40D0-A677-E664B7BBB6FC}" srcId="{B9C282DC-F1B1-42C2-9E55-2052B16ADD41}" destId="{19ACB695-DB1C-4D96-A005-9F9C33612844}" srcOrd="0" destOrd="0" parTransId="{6DF98AA0-C5C8-4054-9CE4-45D492A8E128}" sibTransId="{8143E515-CD63-4A03-8693-2A21D8312CEA}"/>
    <dgm:cxn modelId="{EC1DCCD5-D7A5-436A-BD7E-D8C68AE179A6}" type="presOf" srcId="{B9C282DC-F1B1-42C2-9E55-2052B16ADD41}" destId="{6DEED330-AF98-4295-BE89-7AAA75FEC117}" srcOrd="0" destOrd="0" presId="urn:microsoft.com/office/officeart/2005/8/layout/vList2"/>
    <dgm:cxn modelId="{3533D8AE-AC86-46B3-B3D6-A4D09DEAB027}" type="presParOf" srcId="{31285E08-6AE8-490B-88F5-99C18474BF4C}" destId="{6DEED330-AF98-4295-BE89-7AAA75FEC117}" srcOrd="0" destOrd="0" presId="urn:microsoft.com/office/officeart/2005/8/layout/vList2"/>
    <dgm:cxn modelId="{B2D0EB44-8A55-4780-B1F3-12242C62382B}" type="presParOf" srcId="{31285E08-6AE8-490B-88F5-99C18474BF4C}" destId="{9C65F93C-E17F-4615-A815-34AF155408B2}" srcOrd="1" destOrd="0" presId="urn:microsoft.com/office/officeart/2005/8/layout/vList2"/>
  </dgm:cxnLst>
  <dgm:bg/>
  <dgm:whole>
    <a:ln>
      <a:solidFill>
        <a:schemeClr val="accent6">
          <a:lumMod val="60000"/>
          <a:lumOff val="4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4F8F4-9280-4251-A11E-39751EF82B48}">
      <dsp:nvSpPr>
        <dsp:cNvPr id="0" name=""/>
        <dsp:cNvSpPr/>
      </dsp:nvSpPr>
      <dsp:spPr>
        <a:xfrm>
          <a:off x="1" y="0"/>
          <a:ext cx="7235468" cy="3785672"/>
        </a:xfrm>
        <a:prstGeom prst="rightArrow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28B9599-5700-4C8D-8485-F5E4DE627852}">
      <dsp:nvSpPr>
        <dsp:cNvPr id="0" name=""/>
        <dsp:cNvSpPr/>
      </dsp:nvSpPr>
      <dsp:spPr>
        <a:xfrm>
          <a:off x="0" y="1124405"/>
          <a:ext cx="7227414" cy="1514268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i="0" kern="1200" dirty="0"/>
            <a:t>Communication</a:t>
          </a:r>
          <a:r>
            <a:rPr lang="en-US" sz="2700" b="0" i="0" kern="1200" dirty="0"/>
            <a:t> is a fundamental aspect of human interaction that significantly influences various aspects of our lives. </a:t>
          </a:r>
          <a:endParaRPr lang="en-IN" sz="2700" kern="1200" dirty="0"/>
        </a:p>
      </dsp:txBody>
      <dsp:txXfrm>
        <a:off x="73920" y="1198325"/>
        <a:ext cx="7079574" cy="13664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977B0-D912-4C50-8DB3-1DD17E4BAA5F}">
      <dsp:nvSpPr>
        <dsp:cNvPr id="0" name=""/>
        <dsp:cNvSpPr/>
      </dsp:nvSpPr>
      <dsp:spPr>
        <a:xfrm rot="5400000">
          <a:off x="-444868" y="1128656"/>
          <a:ext cx="2965792" cy="207605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0" kern="1200" dirty="0"/>
            <a:t>Building Relationships</a:t>
          </a:r>
          <a:endParaRPr lang="en-IN" sz="2400" kern="1200" dirty="0"/>
        </a:p>
      </dsp:txBody>
      <dsp:txXfrm rot="-5400000">
        <a:off x="1" y="1721814"/>
        <a:ext cx="2076054" cy="889738"/>
      </dsp:txXfrm>
    </dsp:sp>
    <dsp:sp modelId="{6D891C5F-99AE-40C4-9CC2-EF20D805AD92}">
      <dsp:nvSpPr>
        <dsp:cNvPr id="0" name=""/>
        <dsp:cNvSpPr/>
      </dsp:nvSpPr>
      <dsp:spPr>
        <a:xfrm rot="5400000">
          <a:off x="3211919" y="-1135238"/>
          <a:ext cx="3294087" cy="5565817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i="0" kern="1200" dirty="0"/>
            <a:t>Personal Relationships</a:t>
          </a:r>
          <a:r>
            <a:rPr lang="en-US" sz="1400" b="0" i="0" kern="1200"/>
            <a:t>: </a:t>
          </a:r>
          <a:endParaRPr lang="en-IN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 dirty="0"/>
            <a:t>Effective communication is the cornerstone of strong personal relationships. It allows individuals to express their emotions, share experiences, and understand each other's needs and perspectives.</a:t>
          </a:r>
          <a:endParaRPr lang="en-IN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i="0" kern="1200" dirty="0"/>
            <a:t>Professional Relationships</a:t>
          </a:r>
          <a:r>
            <a:rPr lang="en-US" sz="1400" b="0" i="0" kern="1200" dirty="0"/>
            <a:t>: </a:t>
          </a:r>
          <a:endParaRPr lang="en-IN" sz="1400" kern="1200" dirty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/>
            <a:t>In a professional context, clear and consistent communication builds trust and rapport among colleagues, supervisors, and clients. It fosters a collaborative and supportive work environment.</a:t>
          </a:r>
          <a:endParaRPr lang="en-IN" sz="1400" kern="1200"/>
        </a:p>
      </dsp:txBody>
      <dsp:txXfrm rot="-5400000">
        <a:off x="2076054" y="161431"/>
        <a:ext cx="5405013" cy="29724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9FCD5B-D47D-4A6B-9708-D290FD73AB92}">
      <dsp:nvSpPr>
        <dsp:cNvPr id="0" name=""/>
        <dsp:cNvSpPr/>
      </dsp:nvSpPr>
      <dsp:spPr>
        <a:xfrm rot="5400000">
          <a:off x="-304997" y="308373"/>
          <a:ext cx="2033319" cy="1423323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>
              <a:latin typeface="Arial Rounded MT Bold" panose="020F0704030504030204" pitchFamily="34" charset="0"/>
            </a:rPr>
            <a:t>Coordination</a:t>
          </a:r>
          <a:endParaRPr lang="en-IN" sz="1700" kern="1200" dirty="0">
            <a:latin typeface="Arial Rounded MT Bold" panose="020F0704030504030204" pitchFamily="34" charset="0"/>
          </a:endParaRPr>
        </a:p>
      </dsp:txBody>
      <dsp:txXfrm rot="-5400000">
        <a:off x="2" y="715037"/>
        <a:ext cx="1423323" cy="609996"/>
      </dsp:txXfrm>
    </dsp:sp>
    <dsp:sp modelId="{FECCCF51-6608-442C-A0B4-B1ED8C50D561}">
      <dsp:nvSpPr>
        <dsp:cNvPr id="0" name=""/>
        <dsp:cNvSpPr/>
      </dsp:nvSpPr>
      <dsp:spPr>
        <a:xfrm rot="5400000">
          <a:off x="4193502" y="-2766803"/>
          <a:ext cx="1321657" cy="686201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Communication ensures that team members are aligned with their goals and understand their roles and responsibilities. It enables the coordination of tasks and the sharing of resources.</a:t>
          </a:r>
          <a:endParaRPr lang="en-IN" sz="2000" kern="1200" dirty="0"/>
        </a:p>
      </dsp:txBody>
      <dsp:txXfrm rot="-5400000">
        <a:off x="1423323" y="67894"/>
        <a:ext cx="6797497" cy="1192621"/>
      </dsp:txXfrm>
    </dsp:sp>
    <dsp:sp modelId="{557AA9A6-851D-4162-AEAF-ECDDF3A9CF38}">
      <dsp:nvSpPr>
        <dsp:cNvPr id="0" name=""/>
        <dsp:cNvSpPr/>
      </dsp:nvSpPr>
      <dsp:spPr>
        <a:xfrm rot="5400000">
          <a:off x="-304997" y="2053974"/>
          <a:ext cx="2033319" cy="1423323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Problem-Solving</a:t>
          </a:r>
          <a:endParaRPr lang="en-IN" sz="1700" kern="1200" dirty="0"/>
        </a:p>
      </dsp:txBody>
      <dsp:txXfrm rot="-5400000">
        <a:off x="2" y="2460638"/>
        <a:ext cx="1423323" cy="609996"/>
      </dsp:txXfrm>
    </dsp:sp>
    <dsp:sp modelId="{935A8EB7-0357-49F6-967F-856624445EE0}">
      <dsp:nvSpPr>
        <dsp:cNvPr id="0" name=""/>
        <dsp:cNvSpPr/>
      </dsp:nvSpPr>
      <dsp:spPr>
        <a:xfrm rot="5400000">
          <a:off x="4193502" y="-1021201"/>
          <a:ext cx="1321657" cy="686201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/>
            <a:t>Through open dialogue, teams can brainstorm solutions, address challenges, and make collective decisions that benefit the entire group.</a:t>
          </a:r>
          <a:endParaRPr lang="en-IN" sz="2000" kern="1200"/>
        </a:p>
      </dsp:txBody>
      <dsp:txXfrm rot="-5400000">
        <a:off x="1423323" y="1813496"/>
        <a:ext cx="6797497" cy="11926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CCB0A-7FFA-48F5-9D78-B5C2792ECF21}">
      <dsp:nvSpPr>
        <dsp:cNvPr id="0" name=""/>
        <dsp:cNvSpPr/>
      </dsp:nvSpPr>
      <dsp:spPr>
        <a:xfrm rot="5400000">
          <a:off x="-323512" y="325164"/>
          <a:ext cx="2156750" cy="150972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dirty="0"/>
            <a:t>Inspiration</a:t>
          </a:r>
          <a:endParaRPr lang="en-IN" sz="2200" kern="1200" dirty="0"/>
        </a:p>
      </dsp:txBody>
      <dsp:txXfrm rot="-5400000">
        <a:off x="1" y="756515"/>
        <a:ext cx="1509725" cy="647025"/>
      </dsp:txXfrm>
    </dsp:sp>
    <dsp:sp modelId="{2921E40D-1D0D-4A7D-AF59-A97B3AD66C17}">
      <dsp:nvSpPr>
        <dsp:cNvPr id="0" name=""/>
        <dsp:cNvSpPr/>
      </dsp:nvSpPr>
      <dsp:spPr>
        <a:xfrm rot="5400000">
          <a:off x="3835343" y="-2323966"/>
          <a:ext cx="1401888" cy="6053124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/>
            <a:t>Leaders use communication to inspire and motivate their teams. Through speeches, meetings, and one-on-one interactions, leaders can share their vision and encourage others to achieve common goals.</a:t>
          </a:r>
          <a:endParaRPr lang="en-IN" sz="1800" kern="1200"/>
        </a:p>
      </dsp:txBody>
      <dsp:txXfrm rot="-5400000">
        <a:off x="1509726" y="70086"/>
        <a:ext cx="5984689" cy="1265018"/>
      </dsp:txXfrm>
    </dsp:sp>
    <dsp:sp modelId="{D5EE8AAA-A47C-4CC1-AC93-223C8D896831}">
      <dsp:nvSpPr>
        <dsp:cNvPr id="0" name=""/>
        <dsp:cNvSpPr/>
      </dsp:nvSpPr>
      <dsp:spPr>
        <a:xfrm rot="5400000">
          <a:off x="-323512" y="2195242"/>
          <a:ext cx="2156750" cy="1509725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i="0" kern="1200" dirty="0"/>
            <a:t>Guidance</a:t>
          </a:r>
          <a:endParaRPr lang="en-IN" sz="2200" kern="1200" dirty="0"/>
        </a:p>
      </dsp:txBody>
      <dsp:txXfrm rot="-5400000">
        <a:off x="1" y="2626593"/>
        <a:ext cx="1509725" cy="647025"/>
      </dsp:txXfrm>
    </dsp:sp>
    <dsp:sp modelId="{303F3D34-B16D-4561-B60E-CD4D4ACE9510}">
      <dsp:nvSpPr>
        <dsp:cNvPr id="0" name=""/>
        <dsp:cNvSpPr/>
      </dsp:nvSpPr>
      <dsp:spPr>
        <a:xfrm rot="5400000">
          <a:off x="3835343" y="-453887"/>
          <a:ext cx="1401888" cy="6053124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/>
            <a:t>Effective leaders provide clear instructions and feedback, helping team members understand expectations and improve their performance.</a:t>
          </a:r>
          <a:endParaRPr lang="en-IN" sz="1800" kern="1200"/>
        </a:p>
      </dsp:txBody>
      <dsp:txXfrm rot="-5400000">
        <a:off x="1509726" y="1940165"/>
        <a:ext cx="5984689" cy="12650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A3287-EDC2-4CE4-B00D-E12B408D35E4}">
      <dsp:nvSpPr>
        <dsp:cNvPr id="0" name=""/>
        <dsp:cNvSpPr/>
      </dsp:nvSpPr>
      <dsp:spPr>
        <a:xfrm rot="5400000">
          <a:off x="-234870" y="218226"/>
          <a:ext cx="1942895" cy="1510867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Arial Rounded MT Bold" panose="020F0704030504030204" pitchFamily="34" charset="0"/>
            </a:rPr>
            <a:t>Understanding</a:t>
          </a:r>
          <a:endParaRPr lang="en-IN" sz="1600" kern="1200" dirty="0">
            <a:latin typeface="Arial Rounded MT Bold" panose="020F0704030504030204" pitchFamily="34" charset="0"/>
          </a:endParaRPr>
        </a:p>
      </dsp:txBody>
      <dsp:txXfrm rot="-5400000">
        <a:off x="-18855" y="757646"/>
        <a:ext cx="1510867" cy="432028"/>
      </dsp:txXfrm>
    </dsp:sp>
    <dsp:sp modelId="{1238F3D3-18AA-4EC0-9A47-02BC91E3B1BF}">
      <dsp:nvSpPr>
        <dsp:cNvPr id="0" name=""/>
        <dsp:cNvSpPr/>
      </dsp:nvSpPr>
      <dsp:spPr>
        <a:xfrm rot="5400000">
          <a:off x="3773053" y="-2312652"/>
          <a:ext cx="1262882" cy="5900393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>
              <a:latin typeface="Arial Rounded MT Bold" panose="020F0704030504030204" pitchFamily="34" charset="0"/>
            </a:rPr>
            <a:t>Open communication helps individuals understand the root causes of conflicts. By discussing issues openly, parties can identify misunderstandings and work towards resolution.</a:t>
          </a:r>
          <a:endParaRPr lang="en-IN" sz="1800" kern="1200" dirty="0">
            <a:latin typeface="Arial Rounded MT Bold" panose="020F0704030504030204" pitchFamily="34" charset="0"/>
          </a:endParaRPr>
        </a:p>
      </dsp:txBody>
      <dsp:txXfrm rot="-5400000">
        <a:off x="1454298" y="67752"/>
        <a:ext cx="5838744" cy="1139584"/>
      </dsp:txXfrm>
    </dsp:sp>
    <dsp:sp modelId="{A5043BFD-FF59-4CED-ABA5-34E2BC1992C3}">
      <dsp:nvSpPr>
        <dsp:cNvPr id="0" name=""/>
        <dsp:cNvSpPr/>
      </dsp:nvSpPr>
      <dsp:spPr>
        <a:xfrm rot="5400000">
          <a:off x="-310290" y="1947537"/>
          <a:ext cx="1942895" cy="1360027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dirty="0">
              <a:latin typeface="Arial Rounded MT Bold" panose="020F0704030504030204" pitchFamily="34" charset="0"/>
            </a:rPr>
            <a:t>Mediation</a:t>
          </a:r>
          <a:endParaRPr lang="en-IN" sz="1600" kern="1200" dirty="0">
            <a:latin typeface="Arial Rounded MT Bold" panose="020F0704030504030204" pitchFamily="34" charset="0"/>
          </a:endParaRPr>
        </a:p>
      </dsp:txBody>
      <dsp:txXfrm rot="-5400000">
        <a:off x="-18855" y="2336117"/>
        <a:ext cx="1360027" cy="582868"/>
      </dsp:txXfrm>
    </dsp:sp>
    <dsp:sp modelId="{814C809B-58F8-44CF-BEDB-A2BC0BCE9922}">
      <dsp:nvSpPr>
        <dsp:cNvPr id="0" name=""/>
        <dsp:cNvSpPr/>
      </dsp:nvSpPr>
      <dsp:spPr>
        <a:xfrm rot="5400000">
          <a:off x="3716489" y="-655198"/>
          <a:ext cx="1262882" cy="5975807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>
              <a:latin typeface="Arial Rounded MT Bold" panose="020F0704030504030204" pitchFamily="34" charset="0"/>
            </a:rPr>
            <a:t>Mediators and conflict resolution professionals use communication techniques to facilitate dialogue and negotiate agreements between conflicting parties.</a:t>
          </a:r>
          <a:endParaRPr lang="en-IN" sz="1800" kern="1200">
            <a:latin typeface="Arial Rounded MT Bold" panose="020F0704030504030204" pitchFamily="34" charset="0"/>
          </a:endParaRPr>
        </a:p>
      </dsp:txBody>
      <dsp:txXfrm rot="-5400000">
        <a:off x="1360027" y="1762913"/>
        <a:ext cx="5914158" cy="11395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E9822A-B267-4CBF-AEBF-078C20C28E49}">
      <dsp:nvSpPr>
        <dsp:cNvPr id="0" name=""/>
        <dsp:cNvSpPr/>
      </dsp:nvSpPr>
      <dsp:spPr>
        <a:xfrm rot="5400000">
          <a:off x="-291719" y="292174"/>
          <a:ext cx="1944795" cy="1361356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Arial Rounded MT Bold" panose="020F0704030504030204" pitchFamily="34" charset="0"/>
            </a:rPr>
            <a:t>Information Sharing</a:t>
          </a:r>
          <a:endParaRPr lang="en-IN" sz="1800" kern="1200" dirty="0">
            <a:latin typeface="Arial Rounded MT Bold" panose="020F0704030504030204" pitchFamily="34" charset="0"/>
          </a:endParaRPr>
        </a:p>
      </dsp:txBody>
      <dsp:txXfrm rot="-5400000">
        <a:off x="1" y="681132"/>
        <a:ext cx="1361356" cy="583439"/>
      </dsp:txXfrm>
    </dsp:sp>
    <dsp:sp modelId="{E4F71FE2-75B9-4CF4-BAA1-7282FFBD49D5}">
      <dsp:nvSpPr>
        <dsp:cNvPr id="0" name=""/>
        <dsp:cNvSpPr/>
      </dsp:nvSpPr>
      <dsp:spPr>
        <a:xfrm rot="5400000">
          <a:off x="3716537" y="-2354725"/>
          <a:ext cx="1264116" cy="5974478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0" i="0" kern="1200" dirty="0">
              <a:latin typeface="Arial Rounded MT Bold" panose="020F0704030504030204" pitchFamily="34" charset="0"/>
            </a:rPr>
            <a:t>Effective communication ensures that relevant information is shared with all stakeholders, enabling informed decision-making.</a:t>
          </a:r>
          <a:endParaRPr lang="en-IN" sz="2100" kern="1200" dirty="0">
            <a:latin typeface="Arial Rounded MT Bold" panose="020F0704030504030204" pitchFamily="34" charset="0"/>
          </a:endParaRPr>
        </a:p>
      </dsp:txBody>
      <dsp:txXfrm rot="-5400000">
        <a:off x="1361357" y="62164"/>
        <a:ext cx="5912769" cy="1140698"/>
      </dsp:txXfrm>
    </dsp:sp>
    <dsp:sp modelId="{2031A83D-DB18-4D12-A5C3-5B82B3A72080}">
      <dsp:nvSpPr>
        <dsp:cNvPr id="0" name=""/>
        <dsp:cNvSpPr/>
      </dsp:nvSpPr>
      <dsp:spPr>
        <a:xfrm rot="5400000">
          <a:off x="-291719" y="1947681"/>
          <a:ext cx="1944795" cy="1361356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>
              <a:latin typeface="Arial Rounded MT Bold" panose="020F0704030504030204" pitchFamily="34" charset="0"/>
            </a:rPr>
            <a:t>Consensus Building</a:t>
          </a:r>
          <a:r>
            <a:rPr lang="en-US" sz="1800" b="0" i="0" kern="1200" dirty="0">
              <a:latin typeface="Arial Rounded MT Bold" panose="020F0704030504030204" pitchFamily="34" charset="0"/>
            </a:rPr>
            <a:t> </a:t>
          </a:r>
          <a:endParaRPr lang="en-IN" sz="1800" kern="1200" dirty="0">
            <a:latin typeface="Arial Rounded MT Bold" panose="020F0704030504030204" pitchFamily="34" charset="0"/>
          </a:endParaRPr>
        </a:p>
      </dsp:txBody>
      <dsp:txXfrm rot="-5400000">
        <a:off x="1" y="2336639"/>
        <a:ext cx="1361356" cy="583439"/>
      </dsp:txXfrm>
    </dsp:sp>
    <dsp:sp modelId="{8A4EF4D8-CED2-4CC1-A484-D632D4E55EF1}">
      <dsp:nvSpPr>
        <dsp:cNvPr id="0" name=""/>
        <dsp:cNvSpPr/>
      </dsp:nvSpPr>
      <dsp:spPr>
        <a:xfrm rot="5400000">
          <a:off x="3716537" y="-699218"/>
          <a:ext cx="1264116" cy="5974478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0" i="0" kern="1200">
              <a:latin typeface="Arial Rounded MT Bold" panose="020F0704030504030204" pitchFamily="34" charset="0"/>
            </a:rPr>
            <a:t>Through discussions and deliberations, teams can reach a consensus that reflects the collective wisdom and preferences of the group.</a:t>
          </a:r>
          <a:endParaRPr lang="en-IN" sz="2100" kern="1200">
            <a:latin typeface="Arial Rounded MT Bold" panose="020F0704030504030204" pitchFamily="34" charset="0"/>
          </a:endParaRPr>
        </a:p>
      </dsp:txBody>
      <dsp:txXfrm rot="-5400000">
        <a:off x="1361357" y="1717671"/>
        <a:ext cx="5912769" cy="11406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46D26-1AB0-4B99-AFBF-F0747D9E876B}">
      <dsp:nvSpPr>
        <dsp:cNvPr id="0" name=""/>
        <dsp:cNvSpPr/>
      </dsp:nvSpPr>
      <dsp:spPr>
        <a:xfrm>
          <a:off x="776969" y="0"/>
          <a:ext cx="4092885" cy="3601212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B91A61-ABE3-4331-89AC-4A3AE374FF3F}">
      <dsp:nvSpPr>
        <dsp:cNvPr id="0" name=""/>
        <dsp:cNvSpPr/>
      </dsp:nvSpPr>
      <dsp:spPr>
        <a:xfrm>
          <a:off x="1428747" y="360472"/>
          <a:ext cx="5130117" cy="1280118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/>
            <a:t>Self-Expression</a:t>
          </a:r>
          <a:endParaRPr lang="en-IN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kern="1200" dirty="0"/>
            <a:t>Communication allows individuals to express their thoughts, feelings, and ideas, contributing to self-awareness and personal growth.</a:t>
          </a:r>
          <a:endParaRPr lang="en-IN" sz="1300" kern="1200" dirty="0"/>
        </a:p>
      </dsp:txBody>
      <dsp:txXfrm>
        <a:off x="1491237" y="422962"/>
        <a:ext cx="5005137" cy="1155138"/>
      </dsp:txXfrm>
    </dsp:sp>
    <dsp:sp modelId="{FD66511F-EBE3-47B4-88AA-1B471B623C65}">
      <dsp:nvSpPr>
        <dsp:cNvPr id="0" name=""/>
        <dsp:cNvSpPr/>
      </dsp:nvSpPr>
      <dsp:spPr>
        <a:xfrm>
          <a:off x="1431720" y="1800606"/>
          <a:ext cx="5124171" cy="1280118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/>
            <a:t>Feedback Reception</a:t>
          </a:r>
          <a:endParaRPr lang="en-IN" sz="17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kern="1200" dirty="0"/>
            <a:t>Constructive feedback from others helps individuals recognize their strengths and areas for improvement, fostering continuous development.</a:t>
          </a:r>
          <a:endParaRPr lang="en-IN" sz="1300" kern="1200" dirty="0"/>
        </a:p>
      </dsp:txBody>
      <dsp:txXfrm>
        <a:off x="1494210" y="1863096"/>
        <a:ext cx="4999191" cy="11551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80CE1-D030-453A-A6BE-288C7CF09CB5}">
      <dsp:nvSpPr>
        <dsp:cNvPr id="0" name=""/>
        <dsp:cNvSpPr/>
      </dsp:nvSpPr>
      <dsp:spPr>
        <a:xfrm>
          <a:off x="994936" y="0"/>
          <a:ext cx="3774384" cy="3774384"/>
        </a:xfrm>
        <a:prstGeom prst="triangl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7179BE-C5AD-4E72-920D-D98B521B9976}">
      <dsp:nvSpPr>
        <dsp:cNvPr id="0" name=""/>
        <dsp:cNvSpPr/>
      </dsp:nvSpPr>
      <dsp:spPr>
        <a:xfrm>
          <a:off x="342629" y="377806"/>
          <a:ext cx="7532347" cy="1341675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>
              <a:latin typeface="Arial Rounded MT Bold" panose="020F0704030504030204" pitchFamily="34" charset="0"/>
            </a:rPr>
            <a:t>Cultural Awareness</a:t>
          </a:r>
          <a:endParaRPr lang="en-IN" sz="2100" kern="1200">
            <a:latin typeface="Arial Rounded MT Bold" panose="020F07040305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0" kern="1200" dirty="0">
              <a:latin typeface="Arial Rounded MT Bold" panose="020F0704030504030204" pitchFamily="34" charset="0"/>
            </a:rPr>
            <a:t>Communication across cultures promotes understanding and appreciation of diverse perspectives and practices.</a:t>
          </a:r>
          <a:endParaRPr lang="en-IN" sz="1600" kern="1200" dirty="0">
            <a:latin typeface="Arial Rounded MT Bold" panose="020F0704030504030204" pitchFamily="34" charset="0"/>
          </a:endParaRPr>
        </a:p>
      </dsp:txBody>
      <dsp:txXfrm>
        <a:off x="408124" y="443301"/>
        <a:ext cx="7401357" cy="1210685"/>
      </dsp:txXfrm>
    </dsp:sp>
    <dsp:sp modelId="{0848C5D3-DBA6-4995-9C7A-61E9EE39AE22}">
      <dsp:nvSpPr>
        <dsp:cNvPr id="0" name=""/>
        <dsp:cNvSpPr/>
      </dsp:nvSpPr>
      <dsp:spPr>
        <a:xfrm>
          <a:off x="439561" y="1887192"/>
          <a:ext cx="7338483" cy="1341675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latin typeface="Arial Rounded MT Bold" panose="020F0704030504030204" pitchFamily="34" charset="0"/>
            </a:rPr>
            <a:t>Global Collaboration</a:t>
          </a:r>
          <a:endParaRPr lang="en-IN" sz="2000" kern="1200">
            <a:latin typeface="Arial Rounded MT Bold" panose="020F07040305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0" kern="1200" dirty="0">
              <a:latin typeface="Arial Rounded MT Bold" panose="020F0704030504030204" pitchFamily="34" charset="0"/>
            </a:rPr>
            <a:t>In an increasingly interconnected world, effective cross-cultural communication is essential for global collaboration and problem-solving.</a:t>
          </a:r>
          <a:endParaRPr lang="en-IN" sz="1600" kern="1200" dirty="0">
            <a:latin typeface="Arial Rounded MT Bold" panose="020F0704030504030204" pitchFamily="34" charset="0"/>
          </a:endParaRPr>
        </a:p>
      </dsp:txBody>
      <dsp:txXfrm>
        <a:off x="505056" y="1952687"/>
        <a:ext cx="7207493" cy="121068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7E298-80AD-4C09-BC94-F54A3EC08E63}">
      <dsp:nvSpPr>
        <dsp:cNvPr id="0" name=""/>
        <dsp:cNvSpPr/>
      </dsp:nvSpPr>
      <dsp:spPr>
        <a:xfrm rot="5400000">
          <a:off x="-291719" y="292174"/>
          <a:ext cx="1944795" cy="1361356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/>
            <a:t>Idea Generation</a:t>
          </a:r>
          <a:endParaRPr lang="en-IN" sz="1600" kern="1200"/>
        </a:p>
      </dsp:txBody>
      <dsp:txXfrm rot="-5400000">
        <a:off x="1" y="681132"/>
        <a:ext cx="1361356" cy="583439"/>
      </dsp:txXfrm>
    </dsp:sp>
    <dsp:sp modelId="{4D430099-3DA4-4F65-BE23-29B47ABA9EDF}">
      <dsp:nvSpPr>
        <dsp:cNvPr id="0" name=""/>
        <dsp:cNvSpPr/>
      </dsp:nvSpPr>
      <dsp:spPr>
        <a:xfrm rot="5400000">
          <a:off x="3716537" y="-2354725"/>
          <a:ext cx="1264116" cy="5974478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Communication facilitates the exchange of ideas, leading to innovation and creative solutions.</a:t>
          </a:r>
          <a:endParaRPr lang="en-IN" sz="1900" kern="1200"/>
        </a:p>
      </dsp:txBody>
      <dsp:txXfrm rot="-5400000">
        <a:off x="1361357" y="62164"/>
        <a:ext cx="5912769" cy="1140698"/>
      </dsp:txXfrm>
    </dsp:sp>
    <dsp:sp modelId="{BC6D932F-9928-4E9C-BC05-429ECDE634C0}">
      <dsp:nvSpPr>
        <dsp:cNvPr id="0" name=""/>
        <dsp:cNvSpPr/>
      </dsp:nvSpPr>
      <dsp:spPr>
        <a:xfrm rot="5400000">
          <a:off x="-291719" y="1947681"/>
          <a:ext cx="1944795" cy="1361356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/>
            <a:t>Collaboration</a:t>
          </a:r>
          <a:endParaRPr lang="en-IN" sz="1600" kern="1200"/>
        </a:p>
      </dsp:txBody>
      <dsp:txXfrm rot="-5400000">
        <a:off x="1" y="2336639"/>
        <a:ext cx="1361356" cy="583439"/>
      </dsp:txXfrm>
    </dsp:sp>
    <dsp:sp modelId="{521A8C53-8DBA-4BBB-A99E-6721602729EE}">
      <dsp:nvSpPr>
        <dsp:cNvPr id="0" name=""/>
        <dsp:cNvSpPr/>
      </dsp:nvSpPr>
      <dsp:spPr>
        <a:xfrm rot="5400000">
          <a:off x="3716537" y="-699218"/>
          <a:ext cx="1264116" cy="5974478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/>
            <a:t>Creative projects often require collaboration among individuals with diverse skills and perspectives, which is enabled by effective communication.</a:t>
          </a:r>
          <a:endParaRPr lang="en-IN" sz="1900" kern="1200"/>
        </a:p>
      </dsp:txBody>
      <dsp:txXfrm rot="-5400000">
        <a:off x="1361357" y="1717671"/>
        <a:ext cx="5912769" cy="114069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A288F9-3328-40D7-B156-95AA92E02F34}">
      <dsp:nvSpPr>
        <dsp:cNvPr id="0" name=""/>
        <dsp:cNvSpPr/>
      </dsp:nvSpPr>
      <dsp:spPr>
        <a:xfrm>
          <a:off x="781627" y="0"/>
          <a:ext cx="4109883" cy="3601212"/>
        </a:xfrm>
        <a:prstGeom prst="triangl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7CC93A-FAE4-4C5A-9438-02645CEA6A14}">
      <dsp:nvSpPr>
        <dsp:cNvPr id="0" name=""/>
        <dsp:cNvSpPr/>
      </dsp:nvSpPr>
      <dsp:spPr>
        <a:xfrm>
          <a:off x="1459717" y="360472"/>
          <a:ext cx="5094490" cy="1280118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0" kern="1200">
              <a:latin typeface="Arial Rounded MT Bold" panose="020F0704030504030204" pitchFamily="34" charset="0"/>
            </a:rPr>
            <a:t>Education</a:t>
          </a:r>
          <a:endParaRPr lang="en-IN" sz="1900" kern="1200">
            <a:latin typeface="Arial Rounded MT Bold" panose="020F07040305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dirty="0">
              <a:latin typeface="Arial Rounded MT Bold" panose="020F0704030504030204" pitchFamily="34" charset="0"/>
            </a:rPr>
            <a:t>Teachers and educators use communication to convey knowledge and foster learning.</a:t>
          </a:r>
          <a:endParaRPr lang="en-IN" sz="1500" kern="1200" dirty="0">
            <a:latin typeface="Arial Rounded MT Bold" panose="020F0704030504030204" pitchFamily="34" charset="0"/>
          </a:endParaRPr>
        </a:p>
      </dsp:txBody>
      <dsp:txXfrm>
        <a:off x="1522207" y="422962"/>
        <a:ext cx="4969510" cy="1155138"/>
      </dsp:txXfrm>
    </dsp:sp>
    <dsp:sp modelId="{49BA1F29-03BF-4247-BBA2-33A41A0FA967}">
      <dsp:nvSpPr>
        <dsp:cNvPr id="0" name=""/>
        <dsp:cNvSpPr/>
      </dsp:nvSpPr>
      <dsp:spPr>
        <a:xfrm>
          <a:off x="1472696" y="1800606"/>
          <a:ext cx="5068531" cy="1280118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Arial Rounded MT Bold" panose="020F0704030504030204" pitchFamily="34" charset="0"/>
            </a:rPr>
            <a:t>Media and Journalism</a:t>
          </a:r>
          <a:endParaRPr lang="en-IN" sz="1800" kern="1200">
            <a:latin typeface="Arial Rounded MT Bold" panose="020F070403050403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0" i="0" kern="1200" dirty="0">
              <a:latin typeface="Arial Rounded MT Bold" panose="020F0704030504030204" pitchFamily="34" charset="0"/>
            </a:rPr>
            <a:t>The media plays a crucial role in disseminating information to the public, shaping opinions, and informing decision-making.</a:t>
          </a:r>
          <a:endParaRPr lang="en-IN" sz="1400" kern="1200" dirty="0">
            <a:latin typeface="Arial Rounded MT Bold" panose="020F0704030504030204" pitchFamily="34" charset="0"/>
          </a:endParaRPr>
        </a:p>
      </dsp:txBody>
      <dsp:txXfrm>
        <a:off x="1535186" y="1863096"/>
        <a:ext cx="4943551" cy="11551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2231A-8601-4153-B715-17CE866917A5}">
      <dsp:nvSpPr>
        <dsp:cNvPr id="0" name=""/>
        <dsp:cNvSpPr/>
      </dsp:nvSpPr>
      <dsp:spPr>
        <a:xfrm>
          <a:off x="430463" y="0"/>
          <a:ext cx="4620499" cy="3601212"/>
        </a:xfrm>
        <a:prstGeom prst="triangl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ECEF86-E44B-40E6-A5B6-2B847AD1BAA9}">
      <dsp:nvSpPr>
        <dsp:cNvPr id="0" name=""/>
        <dsp:cNvSpPr/>
      </dsp:nvSpPr>
      <dsp:spPr>
        <a:xfrm>
          <a:off x="916840" y="360472"/>
          <a:ext cx="5988531" cy="1280118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Arial Rounded MT Bold" panose="020F0704030504030204" pitchFamily="34" charset="0"/>
            </a:rPr>
            <a:t>Emotional Support</a:t>
          </a:r>
          <a:r>
            <a:rPr lang="en-US" sz="1800" b="0" i="0" kern="1200">
              <a:latin typeface="Arial Rounded MT Bold" panose="020F0704030504030204" pitchFamily="34" charset="0"/>
            </a:rPr>
            <a:t> </a:t>
          </a:r>
          <a:endParaRPr lang="en-IN" sz="1800" kern="1200">
            <a:latin typeface="Arial Rounded MT Bold" panose="020F07040305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>
              <a:latin typeface="Arial Rounded MT Bold" panose="020F0704030504030204" pitchFamily="34" charset="0"/>
            </a:rPr>
            <a:t>Open communication with friends, family, and mental health professionals provides emotional support and reduces feelings of isolation.</a:t>
          </a:r>
          <a:endParaRPr lang="en-IN" sz="1800" kern="1200">
            <a:latin typeface="Arial Rounded MT Bold" panose="020F0704030504030204" pitchFamily="34" charset="0"/>
          </a:endParaRPr>
        </a:p>
      </dsp:txBody>
      <dsp:txXfrm>
        <a:off x="979330" y="422962"/>
        <a:ext cx="5863551" cy="1155138"/>
      </dsp:txXfrm>
    </dsp:sp>
    <dsp:sp modelId="{D8ED90D6-68E5-45FF-A9A0-36BD6575C24F}">
      <dsp:nvSpPr>
        <dsp:cNvPr id="0" name=""/>
        <dsp:cNvSpPr/>
      </dsp:nvSpPr>
      <dsp:spPr>
        <a:xfrm>
          <a:off x="967916" y="1800606"/>
          <a:ext cx="5886379" cy="1280118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>
              <a:latin typeface="Arial Rounded MT Bold" panose="020F0704030504030204" pitchFamily="34" charset="0"/>
            </a:rPr>
            <a:t>Stress Relief</a:t>
          </a:r>
          <a:endParaRPr lang="en-IN" sz="1800" kern="1200">
            <a:latin typeface="Arial Rounded MT Bold" panose="020F070403050403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>
              <a:latin typeface="Arial Rounded MT Bold" panose="020F0704030504030204" pitchFamily="34" charset="0"/>
            </a:rPr>
            <a:t>Sharing concerns and discussing problems with others can alleviate stress and promote mental well-being.</a:t>
          </a:r>
          <a:endParaRPr lang="en-IN" sz="1800" kern="1200" dirty="0">
            <a:latin typeface="Arial Rounded MT Bold" panose="020F0704030504030204" pitchFamily="34" charset="0"/>
          </a:endParaRPr>
        </a:p>
      </dsp:txBody>
      <dsp:txXfrm>
        <a:off x="1030406" y="1863096"/>
        <a:ext cx="5761399" cy="115513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ED330-AF98-4295-BE89-7AAA75FEC117}">
      <dsp:nvSpPr>
        <dsp:cNvPr id="0" name=""/>
        <dsp:cNvSpPr/>
      </dsp:nvSpPr>
      <dsp:spPr>
        <a:xfrm>
          <a:off x="0" y="180724"/>
          <a:ext cx="7335835" cy="22113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>
              <a:latin typeface="Arial Rounded MT Bold" panose="020F0704030504030204" pitchFamily="34" charset="0"/>
            </a:rPr>
            <a:t>The significance of communication cannot be overstated. It is a vital skill that impacts all areas of life, from personal relationships to professional success, and from conflict resolution to innovation. </a:t>
          </a:r>
          <a:endParaRPr lang="en-IN" sz="2700" kern="1200">
            <a:latin typeface="Arial Rounded MT Bold" panose="020F0704030504030204" pitchFamily="34" charset="0"/>
          </a:endParaRPr>
        </a:p>
      </dsp:txBody>
      <dsp:txXfrm>
        <a:off x="107947" y="288671"/>
        <a:ext cx="7119941" cy="1995406"/>
      </dsp:txXfrm>
    </dsp:sp>
    <dsp:sp modelId="{9C65F93C-E17F-4615-A815-34AF155408B2}">
      <dsp:nvSpPr>
        <dsp:cNvPr id="0" name=""/>
        <dsp:cNvSpPr/>
      </dsp:nvSpPr>
      <dsp:spPr>
        <a:xfrm>
          <a:off x="0" y="2392024"/>
          <a:ext cx="7335835" cy="12016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913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b="0" i="0" kern="1200">
              <a:latin typeface="Arial Rounded MT Bold" panose="020F0704030504030204" pitchFamily="34" charset="0"/>
            </a:rPr>
            <a:t>By honing communication skills, individuals can enhance their effectiveness in various roles, contribute to collaborative efforts, and foster positive interactions in all aspects of their lives.</a:t>
          </a:r>
          <a:endParaRPr lang="en-IN" sz="2100" kern="1200">
            <a:latin typeface="Arial Rounded MT Bold" panose="020F0704030504030204" pitchFamily="34" charset="0"/>
          </a:endParaRPr>
        </a:p>
      </dsp:txBody>
      <dsp:txXfrm>
        <a:off x="0" y="2392024"/>
        <a:ext cx="7335835" cy="1201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A8111-8392-47F8-B93B-BE084908156B}" type="datetimeFigureOut">
              <a:rPr lang="en-IN" smtClean="0"/>
              <a:t>27-12-2024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30392-214D-4222-9792-6AD5B70065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0446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7C254E4D-C47D-4C21-94F0-5FFF320A825C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CB44-B475-489C-BFC8-8EF9BB6B4865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587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94F89-26CA-47D7-A84A-D75BD189A234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55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BA703-73E9-40A2-84C5-0CDBA693D59D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27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D9AB2-9D23-488B-9DD2-9F9DF4C7C286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02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CC2A-C089-42B7-ABE7-0A47B34D5298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48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2F4-BA4A-472D-8BD7-0D463ACB5B3C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7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BF1A9-C294-4066-AB93-F1B6AF5619DC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144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5FADC-2268-4112-9252-3AF4AC25A65D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40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7BB0-3ADE-433F-BE8F-2BF74AB745DF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693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D92D-A3DE-4D21-B5BB-3D080837DEBB}" type="datetime1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66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AE360F6-976F-4DA9-A7B8-675B9FE21B64}" type="datetime1">
              <a:rPr lang="en-US" smtClean="0"/>
              <a:t>12/27/2024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457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D5A67F-4946-40FE-8C00-C1DD9A541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42" y="690939"/>
            <a:ext cx="5486059" cy="2866405"/>
          </a:xfrm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u="sng" dirty="0">
                <a:latin typeface="Avenir Next LT Pro" panose="020B0504020202020204" pitchFamily="34" charset="0"/>
              </a:rPr>
              <a:t>Role of Communication</a:t>
            </a:r>
            <a:endParaRPr lang="en-IN" sz="5400" u="sng" dirty="0">
              <a:latin typeface="Avenir Next LT Pro" panose="020B05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FA53CF-2A44-478D-A57A-4C3BE01BAD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40"/>
            <a:ext cx="4134537" cy="762894"/>
          </a:xfrm>
          <a:ln>
            <a:solidFill>
              <a:schemeClr val="tx2">
                <a:lumMod val="25000"/>
                <a:lumOff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200" dirty="0">
                <a:latin typeface="Arial Rounded MT Bold" panose="020F0704030504030204" pitchFamily="34" charset="0"/>
                <a:cs typeface="Aharoni" panose="02010803020104030203" pitchFamily="2" charset="-79"/>
              </a:rPr>
              <a:t>Understanding the Significance</a:t>
            </a:r>
            <a:endParaRPr lang="en-IN" sz="32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665B630C-8A26-BF40-AD00-AAAB3F8DF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1034" name="Freeform 85">
              <a:extLst>
                <a:ext uri="{FF2B5EF4-FFF2-40B4-BE49-F238E27FC236}">
                  <a16:creationId xmlns:a16="http://schemas.microsoft.com/office/drawing/2014/main" id="{47332152-49D9-5F42-9522-9424EDC706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5" name="Freeform 87">
              <a:extLst>
                <a:ext uri="{FF2B5EF4-FFF2-40B4-BE49-F238E27FC236}">
                  <a16:creationId xmlns:a16="http://schemas.microsoft.com/office/drawing/2014/main" id="{60C97C94-6942-C048-8F6F-55E05CBA1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6" name="Freeform 89">
              <a:extLst>
                <a:ext uri="{FF2B5EF4-FFF2-40B4-BE49-F238E27FC236}">
                  <a16:creationId xmlns:a16="http://schemas.microsoft.com/office/drawing/2014/main" id="{BD92967A-BFB2-E441-AC07-5997DDDD5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7" name="Freeform 100">
              <a:extLst>
                <a:ext uri="{FF2B5EF4-FFF2-40B4-BE49-F238E27FC236}">
                  <a16:creationId xmlns:a16="http://schemas.microsoft.com/office/drawing/2014/main" id="{DC25488D-5181-EC40-A6AC-862FC3787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413453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ommunication and its role">
            <a:extLst>
              <a:ext uri="{FF2B5EF4-FFF2-40B4-BE49-F238E27FC236}">
                <a16:creationId xmlns:a16="http://schemas.microsoft.com/office/drawing/2014/main" id="{32F7410B-4EF9-4E56-B98E-E3E96F58D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7943" y="681645"/>
            <a:ext cx="5486059" cy="548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BF2143-F6D9-4AE5-9C5C-77853093E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D94AA-7B66-4F94-9E3D-84C8445F7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3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1144C-960D-41EB-85E4-43BCAD236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798266"/>
          </a:xfrm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Significance of Communication</a:t>
            </a:r>
            <a:endParaRPr lang="en-IN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B3BBD5-43F2-48E5-BFE4-EB7F80748A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2751324"/>
              </p:ext>
            </p:extLst>
          </p:nvPr>
        </p:nvGraphicFramePr>
        <p:xfrm>
          <a:off x="565151" y="1975556"/>
          <a:ext cx="7235472" cy="3785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41B08-49EF-458A-B175-ED8BC4386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01632-BFC7-4BE1-9296-101281B97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86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96571-9A3F-43A8-ACC8-6A22D7A14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641872" cy="753110"/>
          </a:xfrm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Notes 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5A108E9-453B-4403-A2C3-61E32436B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882805"/>
              </p:ext>
            </p:extLst>
          </p:nvPr>
        </p:nvGraphicFramePr>
        <p:xfrm>
          <a:off x="565150" y="2111022"/>
          <a:ext cx="7641872" cy="3650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EF833-EAE6-49B8-9EB9-4F1DB2A9A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CDF97-D388-41AE-AF91-76B14C9E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48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C72BE-65D7-4A45-9187-8F55DE39F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8285339" cy="786977"/>
          </a:xfrm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Facilitating Collaboration and Teamwork</a:t>
            </a:r>
            <a:br>
              <a:rPr lang="en-US" dirty="0">
                <a:latin typeface="Arial Rounded MT Bold" panose="020F0704030504030204" pitchFamily="34" charset="0"/>
              </a:rPr>
            </a:br>
            <a:endParaRPr lang="en-IN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13390E-F8B2-47C6-9481-D306879593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376013"/>
              </p:ext>
            </p:extLst>
          </p:nvPr>
        </p:nvGraphicFramePr>
        <p:xfrm>
          <a:off x="565150" y="1975556"/>
          <a:ext cx="8285339" cy="3785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1DA60-38DD-468D-871E-38046D706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95FB5-3364-4750-B894-F67B04E9F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38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CC89C-4BA3-483B-B3DC-B7AFBD93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809554"/>
          </a:xfr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Enhancing Leadership</a:t>
            </a:r>
            <a:br>
              <a:rPr lang="en-US" dirty="0">
                <a:latin typeface="Arial Rounded MT Bold" panose="020F0704030504030204" pitchFamily="34" charset="0"/>
              </a:rPr>
            </a:br>
            <a:endParaRPr lang="en-IN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551289-2A2D-485F-B296-84C03D7654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806303"/>
              </p:ext>
            </p:extLst>
          </p:nvPr>
        </p:nvGraphicFramePr>
        <p:xfrm>
          <a:off x="565150" y="1840089"/>
          <a:ext cx="7562850" cy="4030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281E7-56EE-4CA8-A73E-A1D874692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A11FD-59DC-400C-85A7-4BC2BC28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55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B92D4-00D8-49A0-AA34-6E21E1BC6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820843"/>
          </a:xfrm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Conflict Resolution</a:t>
            </a:r>
            <a:br>
              <a:rPr lang="en-US" dirty="0"/>
            </a:b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75C5298-4855-4FF3-B35B-9C017D25F5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944621"/>
              </p:ext>
            </p:extLst>
          </p:nvPr>
        </p:nvGraphicFramePr>
        <p:xfrm>
          <a:off x="666750" y="2047127"/>
          <a:ext cx="7335835" cy="36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FC9DC-50DE-428F-8827-9C719717D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C357B-675D-4EC6-BA62-BA786AAB2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20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E7116-6AAE-4B41-8316-4B62C379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832132"/>
          </a:xfrm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Decision</a:t>
            </a:r>
            <a:r>
              <a:rPr lang="en-US" dirty="0"/>
              <a:t> Making</a:t>
            </a:r>
            <a:br>
              <a:rPr lang="en-US" dirty="0"/>
            </a:b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147EA2-35DA-4F97-8FBB-B987D2BEE5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3594888"/>
              </p:ext>
            </p:extLst>
          </p:nvPr>
        </p:nvGraphicFramePr>
        <p:xfrm>
          <a:off x="565150" y="2160016"/>
          <a:ext cx="7335835" cy="36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A73A2-DF92-4DA6-BD44-4D4AC0ED4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91E93-53CF-457F-BC38-1FB7DA777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14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2D353-1EA7-400E-A633-085C583A4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8082139" cy="922443"/>
          </a:xfrm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Personal Growth and Development</a:t>
            </a:r>
            <a:endParaRPr lang="en-IN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DD4BDCA-7404-4144-9615-7798AAC7DA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074442"/>
              </p:ext>
            </p:extLst>
          </p:nvPr>
        </p:nvGraphicFramePr>
        <p:xfrm>
          <a:off x="565150" y="2160016"/>
          <a:ext cx="7335835" cy="36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9D766-01B3-4F10-843E-5B23F22F3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B9013-B32E-43A3-8657-EFE57DA6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5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4250-026B-489F-8D2C-17FDA607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8465961" cy="640221"/>
          </a:xfrm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Cultural Exchange and Understanding</a:t>
            </a:r>
            <a:br>
              <a:rPr lang="en-US" dirty="0">
                <a:latin typeface="Arial Rounded MT Bold" panose="020F0704030504030204" pitchFamily="34" charset="0"/>
              </a:rPr>
            </a:br>
            <a:endParaRPr lang="en-IN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FAD79AC-847F-4F87-A0D1-4AD07E61CE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1623042"/>
              </p:ext>
            </p:extLst>
          </p:nvPr>
        </p:nvGraphicFramePr>
        <p:xfrm>
          <a:off x="565150" y="1986844"/>
          <a:ext cx="8217606" cy="3774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0A7A1-0678-4BAC-93C1-ABC7AA161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41316-8893-4F5F-894E-38A9B73FC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03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3A314-EDA2-4660-B586-7D75DCC09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933732"/>
          </a:xfrm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Arial Rounded MT Bold" panose="020F0704030504030204" pitchFamily="34" charset="0"/>
                <a:cs typeface="Aharoni" panose="02010803020104030203" pitchFamily="2" charset="-79"/>
              </a:rPr>
              <a:t>Innovation and Creativity</a:t>
            </a:r>
            <a:br>
              <a:rPr lang="en-US" dirty="0"/>
            </a:b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2DCA7BD-676E-4B56-B113-11652AB2A1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229631"/>
              </p:ext>
            </p:extLst>
          </p:nvPr>
        </p:nvGraphicFramePr>
        <p:xfrm>
          <a:off x="565150" y="2160016"/>
          <a:ext cx="7335835" cy="36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BBFA4-6ECB-42E7-9420-9A3783E5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485A5-2229-4DE0-AC99-D47D17C50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33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E29A3-D342-4BC7-AF23-447B51476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832132"/>
          </a:xfrm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Information Dissemination</a:t>
            </a:r>
            <a:br>
              <a:rPr lang="en-US" dirty="0"/>
            </a:b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081936-8FB5-42DF-B2E6-C4FB55E7BA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548405"/>
              </p:ext>
            </p:extLst>
          </p:nvPr>
        </p:nvGraphicFramePr>
        <p:xfrm>
          <a:off x="565150" y="2160016"/>
          <a:ext cx="7335835" cy="36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D7133-A0B0-4F1B-9376-77FB6E07B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EBBBA-6238-4D16-9BF3-3844B9FE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15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B7C17-D142-430B-A8C5-48A48AF69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687028" cy="933732"/>
          </a:xfrm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Emotional and Mental Well-being</a:t>
            </a:r>
            <a:br>
              <a:rPr lang="en-US" dirty="0"/>
            </a:b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9B3CAC9-398B-4048-BDAB-444BBC2ED0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1799381"/>
              </p:ext>
            </p:extLst>
          </p:nvPr>
        </p:nvGraphicFramePr>
        <p:xfrm>
          <a:off x="565150" y="2160016"/>
          <a:ext cx="7335835" cy="3601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81C7F-7BA6-44F4-BC25-E1FA59222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61710-BFE5-45D9-8B3C-B1066FD22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38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5AD63-777B-4EF8-8296-43AC1254A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764399"/>
          </a:xfrm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Arial Rounded MT Bold" panose="020F0704030504030204" pitchFamily="34" charset="0"/>
              </a:rPr>
              <a:t>End-Notes</a:t>
            </a:r>
            <a:br>
              <a:rPr lang="en-US" dirty="0">
                <a:latin typeface="Arial Rounded MT Bold" panose="020F0704030504030204" pitchFamily="34" charset="0"/>
              </a:rPr>
            </a:br>
            <a:endParaRPr lang="en-IN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0781116-F124-4C64-AB8C-EC72649097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690709"/>
              </p:ext>
            </p:extLst>
          </p:nvPr>
        </p:nvGraphicFramePr>
        <p:xfrm>
          <a:off x="565150" y="1986844"/>
          <a:ext cx="7335835" cy="3774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A17C9-AB1D-400C-BE52-317DD72D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Communication Skills - Dr.Rashmi Prakash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E65E0-CC4A-4AA4-B973-E82B015D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67030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668</Words>
  <Application>Microsoft Office PowerPoint</Application>
  <PresentationFormat>Widescreen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Rounded MT Bold</vt:lpstr>
      <vt:lpstr>Avenir Next LT Pro</vt:lpstr>
      <vt:lpstr>Calibri</vt:lpstr>
      <vt:lpstr>Neue Haas Grotesk Text Pro</vt:lpstr>
      <vt:lpstr>PunchcardVTI</vt:lpstr>
      <vt:lpstr>Role of Communication</vt:lpstr>
      <vt:lpstr>Significance of Communication</vt:lpstr>
      <vt:lpstr>Notes </vt:lpstr>
      <vt:lpstr>Facilitating Collaboration and Teamwork </vt:lpstr>
      <vt:lpstr>Enhancing Leadership </vt:lpstr>
      <vt:lpstr>Conflict Resolution </vt:lpstr>
      <vt:lpstr>Decision Making </vt:lpstr>
      <vt:lpstr>Personal Growth and Development</vt:lpstr>
      <vt:lpstr>Cultural Exchange and Understanding </vt:lpstr>
      <vt:lpstr>Innovation and Creativity </vt:lpstr>
      <vt:lpstr>Information Dissemination </vt:lpstr>
      <vt:lpstr>Emotional and Mental Well-being </vt:lpstr>
      <vt:lpstr>End-Notes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Communication</dc:title>
  <dc:creator>Rashmi Sharma</dc:creator>
  <cp:lastModifiedBy>Rashmi Sharma</cp:lastModifiedBy>
  <cp:revision>8</cp:revision>
  <dcterms:created xsi:type="dcterms:W3CDTF">2024-12-27T07:09:38Z</dcterms:created>
  <dcterms:modified xsi:type="dcterms:W3CDTF">2024-12-27T07:59:14Z</dcterms:modified>
</cp:coreProperties>
</file>