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369" r:id="rId2"/>
    <p:sldId id="393" r:id="rId3"/>
    <p:sldId id="395" r:id="rId4"/>
    <p:sldId id="398" r:id="rId5"/>
    <p:sldId id="411" r:id="rId6"/>
    <p:sldId id="412" r:id="rId7"/>
    <p:sldId id="410" r:id="rId8"/>
    <p:sldId id="305" r:id="rId9"/>
  </p:sldIdLst>
  <p:sldSz cx="12192000" cy="6858000"/>
  <p:notesSz cx="6735763" cy="98663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566" autoAdjust="0"/>
    <p:restoredTop sz="94636"/>
  </p:normalViewPr>
  <p:slideViewPr>
    <p:cSldViewPr snapToGrid="0">
      <p:cViewPr varScale="1">
        <p:scale>
          <a:sx n="70" d="100"/>
          <a:sy n="70" d="100"/>
        </p:scale>
        <p:origin x="30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38A420-35CA-44F5-8D6C-F9F6481D5D75}" type="datetimeFigureOut">
              <a:rPr lang="en-US" smtClean="0"/>
              <a:pPr/>
              <a:t>22-Nov-24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79E625-5BA2-455A-A5B3-F5BCD63949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3786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920C17-4AFF-4150-8277-F4A19FDA7DAC}" type="datetimeFigureOut">
              <a:rPr lang="en-US" smtClean="0"/>
              <a:pPr/>
              <a:t>22-Nov-24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100" y="4686300"/>
            <a:ext cx="5389563" cy="44402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9655C8-8930-43FF-B53A-8066C25988A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4963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9655C8-8930-43FF-B53A-8066C25988AA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4239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9655C8-8930-43FF-B53A-8066C25988AA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042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93092-E4F8-4F85-A81A-00111F508A85}" type="datetimeFigureOut">
              <a:rPr lang="en-IN" smtClean="0"/>
              <a:pPr/>
              <a:t>22-11-2024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8FDF8-CE82-48DD-8693-FADE0D9761E3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542170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93092-E4F8-4F85-A81A-00111F508A85}" type="datetimeFigureOut">
              <a:rPr lang="en-IN" smtClean="0"/>
              <a:pPr/>
              <a:t>22-11-2024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8FDF8-CE82-48DD-8693-FADE0D9761E3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772005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93092-E4F8-4F85-A81A-00111F508A85}" type="datetimeFigureOut">
              <a:rPr lang="en-IN" smtClean="0"/>
              <a:pPr/>
              <a:t>22-11-2024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8FDF8-CE82-48DD-8693-FADE0D9761E3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156791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93092-E4F8-4F85-A81A-00111F508A85}" type="datetimeFigureOut">
              <a:rPr lang="en-IN" smtClean="0"/>
              <a:pPr/>
              <a:t>22-11-2024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8FDF8-CE82-48DD-8693-FADE0D9761E3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813591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93092-E4F8-4F85-A81A-00111F508A85}" type="datetimeFigureOut">
              <a:rPr lang="en-IN" smtClean="0"/>
              <a:pPr/>
              <a:t>22-11-2024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8FDF8-CE82-48DD-8693-FADE0D9761E3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818315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93092-E4F8-4F85-A81A-00111F508A85}" type="datetimeFigureOut">
              <a:rPr lang="en-IN" smtClean="0"/>
              <a:pPr/>
              <a:t>22-11-2024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8FDF8-CE82-48DD-8693-FADE0D9761E3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95992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93092-E4F8-4F85-A81A-00111F508A85}" type="datetimeFigureOut">
              <a:rPr lang="en-IN" smtClean="0"/>
              <a:pPr/>
              <a:t>22-11-2024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8FDF8-CE82-48DD-8693-FADE0D9761E3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06562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93092-E4F8-4F85-A81A-00111F508A85}" type="datetimeFigureOut">
              <a:rPr lang="en-IN" smtClean="0"/>
              <a:pPr/>
              <a:t>22-11-2024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8FDF8-CE82-48DD-8693-FADE0D9761E3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42000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93092-E4F8-4F85-A81A-00111F508A85}" type="datetimeFigureOut">
              <a:rPr lang="en-IN" smtClean="0"/>
              <a:pPr/>
              <a:t>22-11-2024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8FDF8-CE82-48DD-8693-FADE0D9761E3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00596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93092-E4F8-4F85-A81A-00111F508A85}" type="datetimeFigureOut">
              <a:rPr lang="en-IN" smtClean="0"/>
              <a:pPr/>
              <a:t>22-11-2024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8FDF8-CE82-48DD-8693-FADE0D9761E3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55386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93092-E4F8-4F85-A81A-00111F508A85}" type="datetimeFigureOut">
              <a:rPr lang="en-IN" smtClean="0"/>
              <a:pPr/>
              <a:t>22-11-2024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8FDF8-CE82-48DD-8693-FADE0D9761E3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901976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="" xmlns:a16="http://schemas.microsoft.com/office/drawing/2014/main" id="{1621B012-E485-4432-8E92-06B6CD129C0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-25647" y="280386"/>
            <a:ext cx="3276600" cy="49149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D405B098-0BE0-4768-B80D-04A94ADA68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57200"/>
            <a:ext cx="8839200" cy="1371600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49E347F-5AE7-459C-804A-A76B425293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981200"/>
            <a:ext cx="10972800" cy="2286000"/>
          </a:xfr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742950" indent="-285750">
              <a:buClr>
                <a:schemeClr val="accent3"/>
              </a:buClr>
              <a:buFont typeface="Arial" panose="020B0604020202020204" pitchFamily="34" charset="0"/>
              <a:buChar char="•"/>
              <a:defRPr/>
            </a:lvl2pPr>
            <a:lvl3pPr marL="1143000" indent="-228600">
              <a:buClr>
                <a:schemeClr val="accent3"/>
              </a:buClr>
              <a:buFont typeface="Arial" panose="020B0604020202020204" pitchFamily="34" charset="0"/>
              <a:buChar char="•"/>
              <a:defRPr/>
            </a:lvl3pPr>
            <a:lvl4pPr marL="1600200" indent="-228600">
              <a:buClr>
                <a:schemeClr val="accent3"/>
              </a:buClr>
              <a:buFont typeface="Arial" panose="020B0604020202020204" pitchFamily="34" charset="0"/>
              <a:buChar char="•"/>
              <a:defRPr/>
            </a:lvl4pPr>
            <a:lvl5pPr marL="2057400" indent="-228600">
              <a:buClr>
                <a:schemeClr val="accent3"/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="" xmlns:a16="http://schemas.microsoft.com/office/drawing/2014/main" id="{52F76818-4AA3-44E9-9AAD-3077275B33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4813700"/>
            <a:ext cx="5257553" cy="1763915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lang="en-US" sz="1600" b="0" i="0" smtClean="0">
                <a:effectLst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Lorem ipsum dolor sit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consectetur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adipiscing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elit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do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eiusmod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incididunt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magna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ad minim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veniam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nostrud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exercitation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ullamco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nisi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aliquip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ex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commodo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endParaRPr lang="en-US" dirty="0"/>
          </a:p>
        </p:txBody>
      </p:sp>
      <p:sp>
        <p:nvSpPr>
          <p:cNvPr id="15" name="Text Placeholder 14">
            <a:extLst>
              <a:ext uri="{FF2B5EF4-FFF2-40B4-BE49-F238E27FC236}">
                <a16:creationId xmlns="" xmlns:a16="http://schemas.microsoft.com/office/drawing/2014/main" id="{4B0DB3A8-1CB9-4CE2-808B-6818C788C6F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24846" y="4819356"/>
            <a:ext cx="5257553" cy="1752600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Duis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aute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irure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dolor in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reprehenderit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in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esse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cillum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dolore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fugiat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nulla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pariatur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Excepteur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sint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occaecat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cupidatat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non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proident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sunt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in culpa qui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officia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deserunt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mollit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anim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id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est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laborum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C1F6C714-A295-4B23-B6EB-44DBA647EA79}"/>
              </a:ext>
            </a:extLst>
          </p:cNvPr>
          <p:cNvSpPr/>
          <p:nvPr userDrawn="1"/>
        </p:nvSpPr>
        <p:spPr bwMode="auto">
          <a:xfrm>
            <a:off x="-25646" y="6653815"/>
            <a:ext cx="1549647" cy="20418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="" xmlns:a16="http://schemas.microsoft.com/office/drawing/2014/main" id="{9048055A-F52F-4DF7-8485-ADA40EC93657}"/>
              </a:ext>
            </a:extLst>
          </p:cNvPr>
          <p:cNvSpPr/>
          <p:nvPr userDrawn="1"/>
        </p:nvSpPr>
        <p:spPr bwMode="auto">
          <a:xfrm>
            <a:off x="1524001" y="6653814"/>
            <a:ext cx="1549647" cy="204186"/>
          </a:xfrm>
          <a:prstGeom prst="rect">
            <a:avLst/>
          </a:prstGeom>
          <a:solidFill>
            <a:schemeClr val="accent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F7D68D3C-504C-4110-BC13-B5E8D9E94CE9}"/>
              </a:ext>
            </a:extLst>
          </p:cNvPr>
          <p:cNvSpPr/>
          <p:nvPr userDrawn="1"/>
        </p:nvSpPr>
        <p:spPr bwMode="auto">
          <a:xfrm>
            <a:off x="3073647" y="6655200"/>
            <a:ext cx="1549647" cy="20418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1" name="Picture 6" descr="ITRC LOGO 300x300 gif.gif">
            <a:extLst>
              <a:ext uri="{FF2B5EF4-FFF2-40B4-BE49-F238E27FC236}">
                <a16:creationId xmlns="" xmlns:a16="http://schemas.microsoft.com/office/drawing/2014/main" id="{CCA9F2F2-309B-5640-8060-07D2CD87775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8450" y="86081"/>
            <a:ext cx="1421834" cy="975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1993941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193092-E4F8-4F85-A81A-00111F508A85}" type="datetimeFigureOut">
              <a:rPr lang="en-IN" smtClean="0"/>
              <a:pPr/>
              <a:t>22-11-2024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38FDF8-CE82-48DD-8693-FADE0D9761E3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89297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tiff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6.tiff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.wav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.wav"/><Relationship Id="rId6" Type="http://schemas.openxmlformats.org/officeDocument/2006/relationships/image" Target="../media/image8.png"/><Relationship Id="rId5" Type="http://schemas.openxmlformats.org/officeDocument/2006/relationships/image" Target="../media/image10.pn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.wav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5.wav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6.wav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7.wav"/><Relationship Id="rId6" Type="http://schemas.openxmlformats.org/officeDocument/2006/relationships/image" Target="../media/image8.png"/><Relationship Id="rId5" Type="http://schemas.openxmlformats.org/officeDocument/2006/relationships/image" Target="../media/image10.pn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12.xml"/><Relationship Id="rId1" Type="http://schemas.openxmlformats.org/officeDocument/2006/relationships/audio" Target="../media/audio8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>
            <a:extLst>
              <a:ext uri="{FF2B5EF4-FFF2-40B4-BE49-F238E27FC236}">
                <a16:creationId xmlns="" xmlns:a16="http://schemas.microsoft.com/office/drawing/2014/main" id="{5434194B-EB56-4062-98C6-CB72F287E3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" y="0"/>
            <a:ext cx="10022124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4" name="Picture 43">
            <a:extLst>
              <a:ext uri="{FF2B5EF4-FFF2-40B4-BE49-F238E27FC236}">
                <a16:creationId xmlns="" xmlns:a16="http://schemas.microsoft.com/office/drawing/2014/main" id="{B3746DB1-35A8-422F-9955-4F8E75DBB07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ubtitle 3">
            <a:extLst>
              <a:ext uri="{FF2B5EF4-FFF2-40B4-BE49-F238E27FC236}">
                <a16:creationId xmlns="" xmlns:a16="http://schemas.microsoft.com/office/drawing/2014/main" id="{FFEACD36-8CBA-A443-938E-03652DF0FD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16588" y="3566160"/>
            <a:ext cx="7314452" cy="3124200"/>
          </a:xfrm>
        </p:spPr>
        <p:txBody>
          <a:bodyPr anchor="b">
            <a:normAutofit/>
          </a:bodyPr>
          <a:lstStyle/>
          <a:p>
            <a:r>
              <a:rPr lang="en-IN" sz="2000" b="1" dirty="0">
                <a:solidFill>
                  <a:schemeClr val="accent1">
                    <a:lumMod val="50000"/>
                  </a:schemeClr>
                </a:solidFill>
                <a:cs typeface="Al Bayan" pitchFamily="2" charset="-78"/>
              </a:rPr>
              <a:t>Technical Presentation </a:t>
            </a:r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  <a:cs typeface="Al Bayan" pitchFamily="2" charset="-78"/>
              </a:rPr>
              <a:t>on </a:t>
            </a:r>
            <a:endParaRPr lang="en-US" sz="2000" b="1" dirty="0" smtClean="0">
              <a:solidFill>
                <a:schemeClr val="accent1">
                  <a:lumMod val="50000"/>
                </a:schemeClr>
              </a:solidFill>
              <a:cs typeface="Al Bayan" pitchFamily="2" charset="-78"/>
            </a:endParaRPr>
          </a:p>
          <a:p>
            <a:r>
              <a:rPr lang="en-US" sz="2000" b="1" dirty="0" smtClean="0">
                <a:solidFill>
                  <a:schemeClr val="accent5">
                    <a:lumMod val="75000"/>
                  </a:schemeClr>
                </a:solidFill>
                <a:cs typeface="Al Bayan" pitchFamily="2" charset="-78"/>
              </a:rPr>
              <a:t>Applying </a:t>
            </a:r>
            <a:r>
              <a:rPr lang="en-US" sz="2000" b="1" dirty="0" smtClean="0">
                <a:solidFill>
                  <a:schemeClr val="accent5">
                    <a:lumMod val="75000"/>
                  </a:schemeClr>
                </a:solidFill>
                <a:cs typeface="Al Bayan" pitchFamily="2" charset="-78"/>
              </a:rPr>
              <a:t>simple </a:t>
            </a:r>
            <a:r>
              <a:rPr lang="en-US" sz="2000" b="1" dirty="0" smtClean="0">
                <a:solidFill>
                  <a:schemeClr val="accent5">
                    <a:lumMod val="75000"/>
                  </a:schemeClr>
                </a:solidFill>
                <a:cs typeface="Al Bayan" pitchFamily="2" charset="-78"/>
              </a:rPr>
              <a:t>shortcut keys</a:t>
            </a:r>
          </a:p>
          <a:p>
            <a:r>
              <a:rPr lang="en-IN" sz="2000" b="1" dirty="0" smtClean="0">
                <a:solidFill>
                  <a:schemeClr val="accent1">
                    <a:lumMod val="50000"/>
                  </a:schemeClr>
                </a:solidFill>
                <a:cs typeface="Al Bayan" pitchFamily="2" charset="-78"/>
              </a:rPr>
              <a:t>	</a:t>
            </a:r>
          </a:p>
          <a:p>
            <a:r>
              <a:rPr lang="en-IN" sz="2000" b="1" dirty="0" smtClean="0">
                <a:solidFill>
                  <a:schemeClr val="accent1">
                    <a:lumMod val="50000"/>
                  </a:schemeClr>
                </a:solidFill>
                <a:cs typeface="Al Bayan" pitchFamily="2" charset="-78"/>
              </a:rPr>
              <a:t>Sector-IT/ITES</a:t>
            </a:r>
          </a:p>
          <a:p>
            <a:r>
              <a:rPr lang="en-US" sz="2000" b="1" dirty="0">
                <a:solidFill>
                  <a:schemeClr val="accent1">
                    <a:lumMod val="50000"/>
                  </a:schemeClr>
                </a:solidFill>
                <a:cs typeface="Al Bayan" pitchFamily="2" charset="-78"/>
              </a:rPr>
              <a:t>Job Role – Domestic Data </a:t>
            </a:r>
            <a:r>
              <a:rPr lang="en-US" sz="2000" b="1">
                <a:solidFill>
                  <a:schemeClr val="accent1">
                    <a:lumMod val="50000"/>
                  </a:schemeClr>
                </a:solidFill>
                <a:cs typeface="Al Bayan" pitchFamily="2" charset="-78"/>
              </a:rPr>
              <a:t>Entry </a:t>
            </a:r>
            <a:r>
              <a:rPr lang="en-US" sz="2000" b="1" smtClean="0">
                <a:solidFill>
                  <a:schemeClr val="accent1">
                    <a:lumMod val="50000"/>
                  </a:schemeClr>
                </a:solidFill>
                <a:cs typeface="Al Bayan" pitchFamily="2" charset="-78"/>
              </a:rPr>
              <a:t>Operator</a:t>
            </a:r>
          </a:p>
          <a:p>
            <a:endParaRPr lang="en-IN" sz="800" dirty="0">
              <a:solidFill>
                <a:schemeClr val="accent1">
                  <a:lumMod val="50000"/>
                </a:schemeClr>
              </a:solidFill>
              <a:cs typeface="Al Bayan" pitchFamily="2" charset="-78"/>
            </a:endParaRPr>
          </a:p>
        </p:txBody>
      </p:sp>
      <p:sp>
        <p:nvSpPr>
          <p:cNvPr id="46" name="Freeform 57">
            <a:extLst>
              <a:ext uri="{FF2B5EF4-FFF2-40B4-BE49-F238E27FC236}">
                <a16:creationId xmlns="" xmlns:a16="http://schemas.microsoft.com/office/drawing/2014/main" id="{B817D9AD-5E85-4E85-AC3E-43E24FA91A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" y="1580219"/>
            <a:ext cx="4383459" cy="5287256"/>
          </a:xfrm>
          <a:custGeom>
            <a:avLst/>
            <a:gdLst>
              <a:gd name="connsiteX0" fmla="*/ 1504462 w 4383459"/>
              <a:gd name="connsiteY0" fmla="*/ 0 h 5287256"/>
              <a:gd name="connsiteX1" fmla="*/ 4383459 w 4383459"/>
              <a:gd name="connsiteY1" fmla="*/ 2878997 h 5287256"/>
              <a:gd name="connsiteX2" fmla="*/ 3114137 w 4383459"/>
              <a:gd name="connsiteY2" fmla="*/ 5266307 h 5287256"/>
              <a:gd name="connsiteX3" fmla="*/ 3079653 w 4383459"/>
              <a:gd name="connsiteY3" fmla="*/ 5287256 h 5287256"/>
              <a:gd name="connsiteX4" fmla="*/ 0 w 4383459"/>
              <a:gd name="connsiteY4" fmla="*/ 5287256 h 5287256"/>
              <a:gd name="connsiteX5" fmla="*/ 0 w 4383459"/>
              <a:gd name="connsiteY5" fmla="*/ 427769 h 5287256"/>
              <a:gd name="connsiteX6" fmla="*/ 132161 w 4383459"/>
              <a:gd name="connsiteY6" fmla="*/ 347480 h 5287256"/>
              <a:gd name="connsiteX7" fmla="*/ 1504462 w 4383459"/>
              <a:gd name="connsiteY7" fmla="*/ 0 h 5287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83459" h="5287256">
                <a:moveTo>
                  <a:pt x="1504462" y="0"/>
                </a:moveTo>
                <a:cubicBezTo>
                  <a:pt x="3094488" y="0"/>
                  <a:pt x="4383459" y="1288971"/>
                  <a:pt x="4383459" y="2878997"/>
                </a:cubicBezTo>
                <a:cubicBezTo>
                  <a:pt x="4383459" y="3872763"/>
                  <a:pt x="3879955" y="4748930"/>
                  <a:pt x="3114137" y="5266307"/>
                </a:cubicBezTo>
                <a:lnTo>
                  <a:pt x="3079653" y="5287256"/>
                </a:lnTo>
                <a:lnTo>
                  <a:pt x="0" y="5287256"/>
                </a:lnTo>
                <a:lnTo>
                  <a:pt x="0" y="427769"/>
                </a:lnTo>
                <a:lnTo>
                  <a:pt x="132161" y="347480"/>
                </a:lnTo>
                <a:cubicBezTo>
                  <a:pt x="540096" y="125876"/>
                  <a:pt x="1007579" y="0"/>
                  <a:pt x="1504462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75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Picture 6" descr="d.jpg">
            <a:extLst>
              <a:ext uri="{FF2B5EF4-FFF2-40B4-BE49-F238E27FC236}">
                <a16:creationId xmlns="" xmlns:a16="http://schemas.microsoft.com/office/drawing/2014/main" id="{A107938F-CBB9-C74E-BBCD-3ED89CEA24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4089" y="2525486"/>
            <a:ext cx="2893853" cy="3698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" name="Freeform: Shape 47">
            <a:extLst>
              <a:ext uri="{FF2B5EF4-FFF2-40B4-BE49-F238E27FC236}">
                <a16:creationId xmlns="" xmlns:a16="http://schemas.microsoft.com/office/drawing/2014/main" id="{F0810290-E788-4DE3-B716-DBE58CC6A8E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4712946" y="0"/>
            <a:ext cx="4185112" cy="3170097"/>
          </a:xfrm>
          <a:custGeom>
            <a:avLst/>
            <a:gdLst>
              <a:gd name="connsiteX0" fmla="*/ 301225 w 4185112"/>
              <a:gd name="connsiteY0" fmla="*/ 0 h 3170097"/>
              <a:gd name="connsiteX1" fmla="*/ 3883887 w 4185112"/>
              <a:gd name="connsiteY1" fmla="*/ 0 h 3170097"/>
              <a:gd name="connsiteX2" fmla="*/ 3932552 w 4185112"/>
              <a:gd name="connsiteY2" fmla="*/ 80105 h 3170097"/>
              <a:gd name="connsiteX3" fmla="*/ 4185112 w 4185112"/>
              <a:gd name="connsiteY3" fmla="*/ 1077541 h 3170097"/>
              <a:gd name="connsiteX4" fmla="*/ 2092556 w 4185112"/>
              <a:gd name="connsiteY4" fmla="*/ 3170097 h 3170097"/>
              <a:gd name="connsiteX5" fmla="*/ 0 w 4185112"/>
              <a:gd name="connsiteY5" fmla="*/ 1077541 h 3170097"/>
              <a:gd name="connsiteX6" fmla="*/ 252561 w 4185112"/>
              <a:gd name="connsiteY6" fmla="*/ 80105 h 3170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85112" h="3170097">
                <a:moveTo>
                  <a:pt x="301225" y="0"/>
                </a:moveTo>
                <a:lnTo>
                  <a:pt x="3883887" y="0"/>
                </a:lnTo>
                <a:lnTo>
                  <a:pt x="3932552" y="80105"/>
                </a:lnTo>
                <a:cubicBezTo>
                  <a:pt x="4093621" y="376606"/>
                  <a:pt x="4185112" y="716389"/>
                  <a:pt x="4185112" y="1077541"/>
                </a:cubicBezTo>
                <a:cubicBezTo>
                  <a:pt x="4185112" y="2233228"/>
                  <a:pt x="3248243" y="3170097"/>
                  <a:pt x="2092556" y="3170097"/>
                </a:cubicBezTo>
                <a:cubicBezTo>
                  <a:pt x="936869" y="3170097"/>
                  <a:pt x="0" y="2233228"/>
                  <a:pt x="0" y="1077541"/>
                </a:cubicBezTo>
                <a:cubicBezTo>
                  <a:pt x="0" y="716389"/>
                  <a:pt x="91491" y="376606"/>
                  <a:pt x="252561" y="80105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75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8" name="Picture 2">
            <a:extLst>
              <a:ext uri="{FF2B5EF4-FFF2-40B4-BE49-F238E27FC236}">
                <a16:creationId xmlns="" xmlns:a16="http://schemas.microsoft.com/office/drawing/2014/main" id="{E72C26BF-E5EA-764A-B18E-27B32E9436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18595" y="265183"/>
            <a:ext cx="2754249" cy="1993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C1E19C4D-DFBC-4B46-B77E-09FCBF99934A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0123275" y="230922"/>
            <a:ext cx="1906615" cy="134929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5FDCCA3A-3203-264B-86EE-88CC87B2A8F2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06981" y="265183"/>
            <a:ext cx="2197050" cy="729955"/>
          </a:xfrm>
          <a:prstGeom prst="rect">
            <a:avLst/>
          </a:prstGeom>
        </p:spPr>
      </p:pic>
      <p:pic>
        <p:nvPicPr>
          <p:cNvPr id="12" name="~PP3241.WAV">
            <a:hlinkClick r:id="" action="ppaction://media"/>
          </p:cNvPr>
          <p:cNvPicPr>
            <a:picLocks noRot="1" noChangeAspect="1"/>
          </p:cNvPicPr>
          <p:nvPr>
            <a:wavAudioFile r:embed="rId1" name="~PP3241.WAV"/>
          </p:nvPr>
        </p:nvPicPr>
        <p:blipFill>
          <a:blip r:embed="rId9"/>
          <a:stretch>
            <a:fillRect/>
          </a:stretch>
        </p:blipFill>
        <p:spPr>
          <a:xfrm>
            <a:off x="11633200" y="62992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883154"/>
      </p:ext>
    </p:extLst>
  </p:cSld>
  <p:clrMapOvr>
    <a:masterClrMapping/>
  </p:clrMapOvr>
  <p:transition advTm="1655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60" y="365125"/>
            <a:ext cx="10988040" cy="1325563"/>
          </a:xfrm>
        </p:spPr>
        <p:txBody>
          <a:bodyPr>
            <a:noAutofit/>
          </a:bodyPr>
          <a:lstStyle/>
          <a:p>
            <a:r>
              <a:rPr lang="en-US" sz="5400" dirty="0" smtClean="0"/>
              <a:t/>
            </a:r>
            <a:br>
              <a:rPr lang="en-US" sz="5400" dirty="0" smtClean="0"/>
            </a:br>
            <a:r>
              <a:rPr lang="en-US" sz="5400" dirty="0" smtClean="0">
                <a:solidFill>
                  <a:srgbClr val="FF0000"/>
                </a:solidFill>
              </a:rPr>
              <a:t>Apply simple shortcuts</a:t>
            </a:r>
            <a:br>
              <a:rPr lang="en-US" sz="5400" dirty="0" smtClean="0">
                <a:solidFill>
                  <a:srgbClr val="FF0000"/>
                </a:solidFill>
              </a:rPr>
            </a:br>
            <a:endParaRPr lang="en-US" sz="54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935480"/>
            <a:ext cx="11658600" cy="4922520"/>
          </a:xfrm>
        </p:spPr>
        <p:txBody>
          <a:bodyPr>
            <a:normAutofit fontScale="85000" lnSpcReduction="20000"/>
          </a:bodyPr>
          <a:lstStyle/>
          <a:p>
            <a:endParaRPr lang="en-IN" dirty="0" smtClean="0"/>
          </a:p>
          <a:p>
            <a:pPr>
              <a:buNone/>
            </a:pPr>
            <a:r>
              <a:rPr lang="en-US" sz="4000" dirty="0" smtClean="0"/>
              <a:t> </a:t>
            </a:r>
            <a:r>
              <a:rPr lang="en-US" sz="4400" dirty="0" smtClean="0"/>
              <a:t>There are various shortcuts that we are using in day to day life to  use a computer</a:t>
            </a:r>
            <a:r>
              <a:rPr lang="en-IN" sz="5100" dirty="0" smtClean="0"/>
              <a:t>.</a:t>
            </a:r>
          </a:p>
          <a:p>
            <a:r>
              <a:rPr lang="en-IN" sz="5100" dirty="0" smtClean="0"/>
              <a:t> Generally  we use two type of shortcut keys  </a:t>
            </a:r>
          </a:p>
          <a:p>
            <a:r>
              <a:rPr lang="en-IN" sz="5100" dirty="0" smtClean="0"/>
              <a:t> shortcut keys with respect to computer</a:t>
            </a:r>
          </a:p>
          <a:p>
            <a:r>
              <a:rPr lang="en-IN" sz="5100" dirty="0" smtClean="0"/>
              <a:t>Shortcut keys with respect to specific  Application software.</a:t>
            </a:r>
          </a:p>
          <a:p>
            <a:pPr marL="0" indent="0">
              <a:buNone/>
            </a:pPr>
            <a:endParaRPr lang="en-IN" dirty="0" smtClean="0"/>
          </a:p>
          <a:p>
            <a:endParaRPr lang="en-IN" dirty="0" smtClean="0"/>
          </a:p>
          <a:p>
            <a:pPr>
              <a:buNone/>
            </a:pPr>
            <a:r>
              <a:rPr lang="en-IN" dirty="0" smtClean="0"/>
              <a:t> 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="" xmlns:a16="http://schemas.microsoft.com/office/drawing/2014/main" id="{0F1B8A40-B77A-E248-B657-372F87CD8D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400" y="-1"/>
            <a:ext cx="3276600" cy="172021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0F1B8A40-B77A-E248-B657-372F87CD8D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400" y="0"/>
            <a:ext cx="3276600" cy="1720215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ITRC TECHNOLOGIES PVT. LTD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7" name="Picture 2" descr="C:\Users\PAWAN KALSOTRA\Desktop\Keyboard image\download (2)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6096000"/>
            <a:ext cx="2971800" cy="762000"/>
          </a:xfrm>
          <a:prstGeom prst="rect">
            <a:avLst/>
          </a:prstGeom>
          <a:noFill/>
        </p:spPr>
      </p:pic>
      <p:pic>
        <p:nvPicPr>
          <p:cNvPr id="9" name="~PP3542.WAV">
            <a:hlinkClick r:id="" action="ppaction://media"/>
          </p:cNvPr>
          <p:cNvPicPr>
            <a:picLocks noRot="1" noChangeAspect="1"/>
          </p:cNvPicPr>
          <p:nvPr>
            <a:wavAudioFile r:embed="rId1" name="~PP3542.WAV"/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532420"/>
      </p:ext>
    </p:extLst>
  </p:cSld>
  <p:clrMapOvr>
    <a:masterClrMapping/>
  </p:clrMapOvr>
  <p:transition advTm="4932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57200"/>
            <a:ext cx="12192000" cy="1295400"/>
          </a:xfrm>
        </p:spPr>
        <p:txBody>
          <a:bodyPr>
            <a:normAutofit fontScale="90000"/>
          </a:bodyPr>
          <a:lstStyle/>
          <a:p>
            <a:r>
              <a:rPr lang="en-US" sz="5400" dirty="0" smtClean="0">
                <a:solidFill>
                  <a:srgbClr val="FF0000"/>
                </a:solidFill>
              </a:rPr>
              <a:t/>
            </a:r>
            <a:br>
              <a:rPr lang="en-US" sz="5400" dirty="0" smtClean="0">
                <a:solidFill>
                  <a:srgbClr val="FF0000"/>
                </a:solidFill>
              </a:rPr>
            </a:br>
            <a:r>
              <a:rPr lang="en-US" sz="5400" dirty="0" smtClean="0">
                <a:solidFill>
                  <a:srgbClr val="FF0000"/>
                </a:solidFill>
              </a:rPr>
              <a:t>      Basic pc shortcut keys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0F1B8A40-B77A-E248-B657-372F87CD8D5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200" y="0"/>
            <a:ext cx="2590800" cy="1676400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ITRC TECHNOLOGIES PVT. LTD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7" name="Picture 2" descr="C:\Users\PAWAN KALSOTRA\Desktop\Keyboard image\download (2)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6019800"/>
            <a:ext cx="3124200" cy="838200"/>
          </a:xfrm>
          <a:prstGeom prst="rect">
            <a:avLst/>
          </a:prstGeom>
          <a:noFill/>
        </p:spPr>
      </p:pic>
      <p:sp>
        <p:nvSpPr>
          <p:cNvPr id="12" name="Content Placeholder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</a:t>
            </a:r>
            <a:endParaRPr lang="en-US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1554329" y="2302806"/>
          <a:ext cx="8128000" cy="3606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/>
                <a:gridCol w="4064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Short</a:t>
                      </a:r>
                      <a:r>
                        <a:rPr lang="en-US" baseline="0" dirty="0" smtClean="0"/>
                        <a:t> keys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Descriptions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Alt+F4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Close the  currently active program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Ctrl + Esc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Open</a:t>
                      </a:r>
                      <a:r>
                        <a:rPr lang="en-US" baseline="0" dirty="0" smtClean="0"/>
                        <a:t> the start menu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Alt + Enter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Open the properties for the selected item (file, folder etc)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Ctrl +Shift +Esc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Open window task manager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Ctrl +N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New file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Ctrl +O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Open the</a:t>
                      </a:r>
                      <a:r>
                        <a:rPr lang="en-US" baseline="0" dirty="0" smtClean="0"/>
                        <a:t> file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 f1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Universal help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9" name="~PP2629.WAV">
            <a:hlinkClick r:id="" action="ppaction://media"/>
          </p:cNvPr>
          <p:cNvPicPr>
            <a:picLocks noRot="1" noChangeAspect="1"/>
          </p:cNvPicPr>
          <p:nvPr>
            <a:wavAudioFile r:embed="rId1" name="~PP2629.WAV"/>
          </p:nvPr>
        </p:nvPicPr>
        <p:blipFill>
          <a:blip r:embed="rId6"/>
          <a:stretch>
            <a:fillRect/>
          </a:stretch>
        </p:blipFill>
        <p:spPr>
          <a:xfrm>
            <a:off x="11633200" y="62992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899319"/>
      </p:ext>
    </p:extLst>
  </p:cSld>
  <p:clrMapOvr>
    <a:masterClrMapping/>
  </p:clrMapOvr>
  <p:transition advTm="9726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81000" y="533400"/>
            <a:ext cx="11811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4000" dirty="0" smtClean="0"/>
          </a:p>
          <a:p>
            <a:r>
              <a:rPr lang="en-US" sz="4000" dirty="0" smtClean="0">
                <a:solidFill>
                  <a:srgbClr val="FF0000"/>
                </a:solidFill>
              </a:rPr>
              <a:t>Shortcut keys used with application software</a:t>
            </a:r>
            <a:endParaRPr lang="en-US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0F1B8A40-B77A-E248-B657-372F87CD8D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7800" y="0"/>
            <a:ext cx="2895600" cy="1219200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ITRC TECHNOLOGIES PVT. LTD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6" name="Picture 2" descr="C:\Users\PAWAN KALSOTRA\Desktop\Keyboard image\download (2)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019800"/>
            <a:ext cx="3124200" cy="838200"/>
          </a:xfrm>
          <a:prstGeom prst="rect">
            <a:avLst/>
          </a:prstGeom>
          <a:noFill/>
        </p:spPr>
      </p:pic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736978" y="2197290"/>
          <a:ext cx="9423022" cy="37258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11511"/>
                <a:gridCol w="4711511"/>
              </a:tblGrid>
              <a:tr h="532262">
                <a:tc>
                  <a:txBody>
                    <a:bodyPr/>
                    <a:lstStyle/>
                    <a:p>
                      <a:r>
                        <a:rPr lang="en-US" dirty="0" smtClean="0"/>
                        <a:t>Short keys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Description</a:t>
                      </a:r>
                      <a:endParaRPr lang="en-US" dirty="0"/>
                    </a:p>
                  </a:txBody>
                  <a:tcPr/>
                </a:tc>
              </a:tr>
              <a:tr h="532262">
                <a:tc>
                  <a:txBody>
                    <a:bodyPr/>
                    <a:lstStyle/>
                    <a:p>
                      <a:r>
                        <a:rPr lang="en-US" dirty="0" smtClean="0"/>
                        <a:t>Crtl + A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Select all text</a:t>
                      </a:r>
                      <a:endParaRPr lang="en-US" dirty="0"/>
                    </a:p>
                  </a:txBody>
                  <a:tcPr/>
                </a:tc>
              </a:tr>
              <a:tr h="532262">
                <a:tc>
                  <a:txBody>
                    <a:bodyPr/>
                    <a:lstStyle/>
                    <a:p>
                      <a:r>
                        <a:rPr lang="en-US" dirty="0" smtClean="0"/>
                        <a:t>Crtl + 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Cuts</a:t>
                      </a:r>
                      <a:r>
                        <a:rPr lang="en-US" baseline="0" dirty="0" smtClean="0"/>
                        <a:t> the selected item</a:t>
                      </a:r>
                      <a:endParaRPr lang="en-US" dirty="0"/>
                    </a:p>
                  </a:txBody>
                  <a:tcPr/>
                </a:tc>
              </a:tr>
              <a:tr h="532262">
                <a:tc>
                  <a:txBody>
                    <a:bodyPr/>
                    <a:lstStyle/>
                    <a:p>
                      <a:r>
                        <a:rPr lang="en-US" dirty="0" smtClean="0"/>
                        <a:t>Ctrl +c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Copy the selected item</a:t>
                      </a:r>
                      <a:endParaRPr lang="en-US" dirty="0"/>
                    </a:p>
                  </a:txBody>
                  <a:tcPr/>
                </a:tc>
              </a:tr>
              <a:tr h="532262">
                <a:tc>
                  <a:txBody>
                    <a:bodyPr/>
                    <a:lstStyle/>
                    <a:p>
                      <a:r>
                        <a:rPr lang="en-US" dirty="0" smtClean="0"/>
                        <a:t>Ctrl +E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Edits options in</a:t>
                      </a:r>
                      <a:r>
                        <a:rPr lang="en-US" baseline="0" dirty="0" smtClean="0"/>
                        <a:t> the  current program</a:t>
                      </a:r>
                      <a:endParaRPr lang="en-US" dirty="0"/>
                    </a:p>
                  </a:txBody>
                  <a:tcPr/>
                </a:tc>
              </a:tr>
              <a:tr h="532262">
                <a:tc>
                  <a:txBody>
                    <a:bodyPr/>
                    <a:lstStyle/>
                    <a:p>
                      <a:r>
                        <a:rPr lang="en-US" dirty="0" smtClean="0"/>
                        <a:t>Ctrl +v 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Paste</a:t>
                      </a:r>
                      <a:r>
                        <a:rPr lang="en-US" baseline="0" dirty="0" smtClean="0"/>
                        <a:t> the selected item.</a:t>
                      </a:r>
                      <a:endParaRPr lang="en-US" dirty="0"/>
                    </a:p>
                  </a:txBody>
                  <a:tcPr/>
                </a:tc>
              </a:tr>
              <a:tr h="532262">
                <a:tc>
                  <a:txBody>
                    <a:bodyPr/>
                    <a:lstStyle/>
                    <a:p>
                      <a:r>
                        <a:rPr lang="en-US" dirty="0" smtClean="0"/>
                        <a:t>Ctrl  +</a:t>
                      </a:r>
                      <a:r>
                        <a:rPr lang="en-US" baseline="0" dirty="0" smtClean="0"/>
                        <a:t> End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Go</a:t>
                      </a:r>
                      <a:r>
                        <a:rPr lang="en-US" baseline="0" dirty="0" smtClean="0"/>
                        <a:t> to the end of a document.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" name="~PP185.WAV">
            <a:hlinkClick r:id="" action="ppaction://media"/>
          </p:cNvPr>
          <p:cNvPicPr>
            <a:picLocks noRot="1" noChangeAspect="1"/>
          </p:cNvPicPr>
          <p:nvPr>
            <a:wavAudioFile r:embed="rId1" name="~PP185.WAV"/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61657"/>
      </p:ext>
    </p:extLst>
  </p:cSld>
  <p:clrMapOvr>
    <a:masterClrMapping/>
  </p:clrMapOvr>
  <p:transition advTm="3837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" y="409433"/>
            <a:ext cx="960802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 smtClean="0">
                <a:solidFill>
                  <a:srgbClr val="FF0000"/>
                </a:solidFill>
              </a:rPr>
              <a:t>Shortcut keys used with application software</a:t>
            </a:r>
            <a:endParaRPr lang="en-US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0F1B8A40-B77A-E248-B657-372F87CD8D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9785" y="0"/>
            <a:ext cx="2652214" cy="1219200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ITRC TECHNOLOGIES PVT. LTD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6" name="Picture 2" descr="C:\Users\PAWAN KALSOTRA\Desktop\Keyboard image\download (2)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019800"/>
            <a:ext cx="3124200" cy="838200"/>
          </a:xfrm>
          <a:prstGeom prst="rect">
            <a:avLst/>
          </a:prstGeom>
          <a:noFill/>
        </p:spPr>
      </p:pic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736978" y="1487602"/>
          <a:ext cx="9423022" cy="42581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11511"/>
                <a:gridCol w="4711511"/>
              </a:tblGrid>
              <a:tr h="532263">
                <a:tc>
                  <a:txBody>
                    <a:bodyPr/>
                    <a:lstStyle/>
                    <a:p>
                      <a:r>
                        <a:rPr lang="en-US" dirty="0" smtClean="0"/>
                        <a:t>Short keys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Description</a:t>
                      </a:r>
                      <a:endParaRPr lang="en-US" dirty="0"/>
                    </a:p>
                  </a:txBody>
                  <a:tcPr/>
                </a:tc>
              </a:tr>
              <a:tr h="532263">
                <a:tc>
                  <a:txBody>
                    <a:bodyPr/>
                    <a:lstStyle/>
                    <a:p>
                      <a:r>
                        <a:rPr lang="en-US" dirty="0" smtClean="0"/>
                        <a:t>Crtl + 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Print the document</a:t>
                      </a:r>
                      <a:endParaRPr lang="en-US" dirty="0"/>
                    </a:p>
                  </a:txBody>
                  <a:tcPr/>
                </a:tc>
              </a:tr>
              <a:tr h="532263">
                <a:tc>
                  <a:txBody>
                    <a:bodyPr/>
                    <a:lstStyle/>
                    <a:p>
                      <a:r>
                        <a:rPr lang="en-US" dirty="0" smtClean="0"/>
                        <a:t>Crtl + U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Underline</a:t>
                      </a:r>
                      <a:r>
                        <a:rPr lang="en-US" baseline="0" dirty="0" smtClean="0"/>
                        <a:t> the document</a:t>
                      </a:r>
                      <a:endParaRPr lang="en-US" dirty="0"/>
                    </a:p>
                  </a:txBody>
                  <a:tcPr/>
                </a:tc>
              </a:tr>
              <a:tr h="532263">
                <a:tc>
                  <a:txBody>
                    <a:bodyPr/>
                    <a:lstStyle/>
                    <a:p>
                      <a:r>
                        <a:rPr lang="en-US" dirty="0" smtClean="0"/>
                        <a:t>Ctrl +I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Italic the document</a:t>
                      </a:r>
                      <a:endParaRPr lang="en-US" dirty="0"/>
                    </a:p>
                  </a:txBody>
                  <a:tcPr/>
                </a:tc>
              </a:tr>
              <a:tr h="532263">
                <a:tc>
                  <a:txBody>
                    <a:bodyPr/>
                    <a:lstStyle/>
                    <a:p>
                      <a:r>
                        <a:rPr lang="en-US" dirty="0" smtClean="0"/>
                        <a:t>Ctrl +B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Bold the document</a:t>
                      </a:r>
                      <a:endParaRPr lang="en-US" dirty="0"/>
                    </a:p>
                  </a:txBody>
                  <a:tcPr/>
                </a:tc>
              </a:tr>
              <a:tr h="53226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532263">
                <a:tc>
                  <a:txBody>
                    <a:bodyPr/>
                    <a:lstStyle/>
                    <a:p>
                      <a:r>
                        <a:rPr lang="en-US" dirty="0" smtClean="0"/>
                        <a:t>Ctrl  +</a:t>
                      </a:r>
                      <a:r>
                        <a:rPr lang="en-US" baseline="0" dirty="0" smtClean="0"/>
                        <a:t>Alt + Del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Reboot/</a:t>
                      </a:r>
                      <a:r>
                        <a:rPr lang="en-US" baseline="0" dirty="0" smtClean="0"/>
                        <a:t> windows task manager</a:t>
                      </a:r>
                      <a:endParaRPr lang="en-US" dirty="0"/>
                    </a:p>
                  </a:txBody>
                  <a:tcPr/>
                </a:tc>
              </a:tr>
              <a:tr h="532263">
                <a:tc>
                  <a:txBody>
                    <a:bodyPr/>
                    <a:lstStyle/>
                    <a:p>
                      <a:r>
                        <a:rPr lang="en-US" dirty="0" smtClean="0"/>
                        <a:t>Alt+ Print screen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Create  screenshot for the current program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" name="~PP4035.WAV">
            <a:hlinkClick r:id="" action="ppaction://media"/>
          </p:cNvPr>
          <p:cNvPicPr>
            <a:picLocks noRot="1" noChangeAspect="1"/>
          </p:cNvPicPr>
          <p:nvPr>
            <a:wavAudioFile r:embed="rId1" name="~PP4035.WAV"/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61657"/>
      </p:ext>
    </p:extLst>
  </p:cSld>
  <p:clrMapOvr>
    <a:masterClrMapping/>
  </p:clrMapOvr>
  <p:transition advTm="4877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" y="409433"/>
            <a:ext cx="960802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 smtClean="0">
                <a:solidFill>
                  <a:srgbClr val="FF0000"/>
                </a:solidFill>
              </a:rPr>
              <a:t>Shortcut keys used with application software</a:t>
            </a:r>
            <a:endParaRPr lang="en-US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0F1B8A40-B77A-E248-B657-372F87CD8D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9785" y="0"/>
            <a:ext cx="2652214" cy="1219200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ITRC TECHNOLOGIES PVT. LTD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6" name="Picture 2" descr="C:\Users\PAWAN KALSOTRA\Desktop\Keyboard image\download (2)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019800"/>
            <a:ext cx="3124200" cy="838200"/>
          </a:xfrm>
          <a:prstGeom prst="rect">
            <a:avLst/>
          </a:prstGeom>
          <a:noFill/>
        </p:spPr>
      </p:pic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736978" y="1487602"/>
          <a:ext cx="9423022" cy="42581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11511"/>
                <a:gridCol w="4711511"/>
              </a:tblGrid>
              <a:tr h="532263">
                <a:tc>
                  <a:txBody>
                    <a:bodyPr/>
                    <a:lstStyle/>
                    <a:p>
                      <a:r>
                        <a:rPr lang="en-US" dirty="0" smtClean="0"/>
                        <a:t>Short keys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Description</a:t>
                      </a:r>
                      <a:endParaRPr lang="en-US" dirty="0"/>
                    </a:p>
                  </a:txBody>
                  <a:tcPr/>
                </a:tc>
              </a:tr>
              <a:tr h="532263">
                <a:tc>
                  <a:txBody>
                    <a:bodyPr/>
                    <a:lstStyle/>
                    <a:p>
                      <a:r>
                        <a:rPr lang="en-US" dirty="0" smtClean="0"/>
                        <a:t>F2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Rename selected icon</a:t>
                      </a:r>
                      <a:endParaRPr lang="en-US" dirty="0"/>
                    </a:p>
                  </a:txBody>
                  <a:tcPr/>
                </a:tc>
              </a:tr>
              <a:tr h="532263">
                <a:tc>
                  <a:txBody>
                    <a:bodyPr/>
                    <a:lstStyle/>
                    <a:p>
                      <a:r>
                        <a:rPr lang="en-US" dirty="0" smtClean="0"/>
                        <a:t>F3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Start find from the desktop</a:t>
                      </a:r>
                      <a:endParaRPr lang="en-US" dirty="0"/>
                    </a:p>
                  </a:txBody>
                  <a:tcPr/>
                </a:tc>
              </a:tr>
              <a:tr h="532263">
                <a:tc>
                  <a:txBody>
                    <a:bodyPr/>
                    <a:lstStyle/>
                    <a:p>
                      <a:r>
                        <a:rPr lang="en-US" dirty="0" smtClean="0"/>
                        <a:t>F5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Refresh</a:t>
                      </a:r>
                      <a:endParaRPr lang="en-US" dirty="0"/>
                    </a:p>
                  </a:txBody>
                  <a:tcPr/>
                </a:tc>
              </a:tr>
              <a:tr h="532263">
                <a:tc>
                  <a:txBody>
                    <a:bodyPr/>
                    <a:lstStyle/>
                    <a:p>
                      <a:r>
                        <a:rPr lang="en-US" dirty="0" smtClean="0"/>
                        <a:t>Alt + Esc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Switch between application on taskbar</a:t>
                      </a:r>
                      <a:endParaRPr lang="en-US" dirty="0"/>
                    </a:p>
                  </a:txBody>
                  <a:tcPr/>
                </a:tc>
              </a:tr>
              <a:tr h="532263">
                <a:tc>
                  <a:txBody>
                    <a:bodyPr/>
                    <a:lstStyle/>
                    <a:p>
                      <a:r>
                        <a:rPr lang="en-US" dirty="0" smtClean="0"/>
                        <a:t>Alt +Shift +Tab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Switch backward between open application </a:t>
                      </a:r>
                      <a:endParaRPr lang="en-US" dirty="0"/>
                    </a:p>
                  </a:txBody>
                  <a:tcPr/>
                </a:tc>
              </a:tr>
              <a:tr h="532263">
                <a:tc>
                  <a:txBody>
                    <a:bodyPr/>
                    <a:lstStyle/>
                    <a:p>
                      <a:r>
                        <a:rPr lang="en-US" dirty="0" smtClean="0"/>
                        <a:t>Shift + Del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Delete program/file</a:t>
                      </a:r>
                      <a:r>
                        <a:rPr lang="en-US" baseline="0" dirty="0" smtClean="0"/>
                        <a:t> permanently</a:t>
                      </a:r>
                      <a:endParaRPr lang="en-US" dirty="0"/>
                    </a:p>
                  </a:txBody>
                  <a:tcPr/>
                </a:tc>
              </a:tr>
              <a:tr h="532263">
                <a:tc>
                  <a:txBody>
                    <a:bodyPr/>
                    <a:lstStyle/>
                    <a:p>
                      <a:r>
                        <a:rPr lang="en-US" dirty="0" smtClean="0"/>
                        <a:t>F7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Spell check  selected text or document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" name="~PP1858.WAV">
            <a:hlinkClick r:id="" action="ppaction://media"/>
          </p:cNvPr>
          <p:cNvPicPr>
            <a:picLocks noRot="1" noChangeAspect="1"/>
          </p:cNvPicPr>
          <p:nvPr>
            <a:wavAudioFile r:embed="rId1" name="~PP1858.WAV"/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61657"/>
      </p:ext>
    </p:extLst>
  </p:cSld>
  <p:clrMapOvr>
    <a:masterClrMapping/>
  </p:clrMapOvr>
  <p:transition advTm="6324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PAWAN KALSOTRA\Desktop\download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686800" y="0"/>
            <a:ext cx="3200400" cy="24384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381000" y="838200"/>
            <a:ext cx="373380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 smtClean="0">
                <a:solidFill>
                  <a:prstClr val="black"/>
                </a:solidFill>
              </a:rPr>
              <a:t>THANK YOU </a:t>
            </a:r>
          </a:p>
          <a:p>
            <a:r>
              <a:rPr lang="en-US" b="1" dirty="0" smtClean="0">
                <a:solidFill>
                  <a:prstClr val="black"/>
                </a:solidFill>
              </a:rPr>
              <a:t>    </a:t>
            </a:r>
          </a:p>
          <a:p>
            <a:endParaRPr lang="en-US" b="1" dirty="0" smtClean="0">
              <a:solidFill>
                <a:prstClr val="black"/>
              </a:solidFill>
            </a:endParaRPr>
          </a:p>
          <a:p>
            <a:endParaRPr lang="en-US" b="1" dirty="0" smtClean="0">
              <a:solidFill>
                <a:prstClr val="black"/>
              </a:solidFill>
            </a:endParaRPr>
          </a:p>
          <a:p>
            <a:endParaRPr lang="en-US" b="1" dirty="0" smtClean="0">
              <a:solidFill>
                <a:prstClr val="black"/>
              </a:solidFill>
            </a:endParaRPr>
          </a:p>
          <a:p>
            <a:endParaRPr lang="en-US" b="1" dirty="0" smtClean="0">
              <a:solidFill>
                <a:prstClr val="black"/>
              </a:solidFill>
            </a:endParaRPr>
          </a:p>
          <a:p>
            <a:endParaRPr lang="en-US" b="1" dirty="0" smtClean="0">
              <a:solidFill>
                <a:prstClr val="black"/>
              </a:solidFill>
            </a:endParaRPr>
          </a:p>
          <a:p>
            <a:endParaRPr lang="en-US" b="1" dirty="0" smtClean="0">
              <a:solidFill>
                <a:prstClr val="black"/>
              </a:solidFill>
            </a:endParaRPr>
          </a:p>
          <a:p>
            <a:endParaRPr lang="en-US" b="1" dirty="0" smtClean="0">
              <a:solidFill>
                <a:prstClr val="black"/>
              </a:solidFill>
            </a:endParaRPr>
          </a:p>
          <a:p>
            <a:endParaRPr lang="en-US" b="1" dirty="0" smtClean="0">
              <a:solidFill>
                <a:prstClr val="black"/>
              </a:solidFill>
            </a:endParaRPr>
          </a:p>
          <a:p>
            <a:endParaRPr lang="en-US" b="1" dirty="0" smtClean="0">
              <a:solidFill>
                <a:prstClr val="black"/>
              </a:solidFill>
            </a:endParaRPr>
          </a:p>
          <a:p>
            <a:endParaRPr lang="en-US" b="1" dirty="0" smtClean="0">
              <a:solidFill>
                <a:prstClr val="black"/>
              </a:solidFill>
            </a:endParaRPr>
          </a:p>
          <a:p>
            <a:endParaRPr lang="en-US" b="1" dirty="0" smtClean="0">
              <a:solidFill>
                <a:prstClr val="black"/>
              </a:solidFill>
            </a:endParaRPr>
          </a:p>
          <a:p>
            <a:endParaRPr lang="en-US" b="1" dirty="0" smtClean="0">
              <a:solidFill>
                <a:prstClr val="black"/>
              </a:solidFill>
            </a:endParaRPr>
          </a:p>
          <a:p>
            <a:endParaRPr lang="en-US" b="1" dirty="0" smtClean="0">
              <a:solidFill>
                <a:prstClr val="black"/>
              </a:solidFill>
            </a:endParaRPr>
          </a:p>
          <a:p>
            <a:r>
              <a:rPr lang="en-US" sz="2400" b="1" dirty="0" smtClean="0">
                <a:solidFill>
                  <a:prstClr val="black"/>
                </a:solidFill>
              </a:rPr>
              <a:t>REGARD:</a:t>
            </a:r>
          </a:p>
          <a:p>
            <a:r>
              <a:rPr lang="en-US" sz="2400" b="1" dirty="0" smtClean="0">
                <a:solidFill>
                  <a:prstClr val="black"/>
                </a:solidFill>
              </a:rPr>
              <a:t>VT: Mubarak Ahmad Wani</a:t>
            </a:r>
          </a:p>
          <a:p>
            <a:r>
              <a:rPr lang="en-US" sz="2400" b="1" dirty="0" smtClean="0">
                <a:solidFill>
                  <a:prstClr val="black"/>
                </a:solidFill>
              </a:rPr>
              <a:t>PHONE NO. : 7006542756</a:t>
            </a:r>
            <a:endParaRPr lang="en-US" sz="2400" dirty="0"/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0F1B8A40-B77A-E248-B657-372F87CD8D5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524000"/>
            <a:ext cx="8001000" cy="3657600"/>
          </a:xfrm>
          <a:prstGeom prst="rect">
            <a:avLst/>
          </a:prstGeom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sz="2400" dirty="0" smtClean="0"/>
              <a:t>ITRC TECHNOLOGIES PVT. LTD</a:t>
            </a:r>
            <a:endParaRPr lang="en-US" sz="2400" dirty="0"/>
          </a:p>
        </p:txBody>
      </p:sp>
      <p:pic>
        <p:nvPicPr>
          <p:cNvPr id="8" name="Picture 2" descr="C:\Users\PAWAN KALSOTRA\Desktop\Keyboard image\download (2)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686800" y="2895600"/>
            <a:ext cx="3276600" cy="3733800"/>
          </a:xfrm>
          <a:prstGeom prst="rect">
            <a:avLst/>
          </a:prstGeom>
          <a:noFill/>
        </p:spPr>
      </p:pic>
      <p:pic>
        <p:nvPicPr>
          <p:cNvPr id="10" name="~PP606.WAV">
            <a:hlinkClick r:id="" action="ppaction://media"/>
          </p:cNvPr>
          <p:cNvPicPr>
            <a:picLocks noRot="1" noChangeAspect="1"/>
          </p:cNvPicPr>
          <p:nvPr>
            <a:wavAudioFile r:embed="rId1" name="~PP606.WAV"/>
          </p:nvPr>
        </p:nvPicPr>
        <p:blipFill>
          <a:blip r:embed="rId6"/>
          <a:stretch>
            <a:fillRect/>
          </a:stretch>
        </p:blipFill>
        <p:spPr>
          <a:xfrm>
            <a:off x="11633200" y="62992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956254"/>
      </p:ext>
    </p:extLst>
  </p:cSld>
  <p:clrMapOvr>
    <a:masterClrMapping/>
  </p:clrMapOvr>
  <p:transition advTm="273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="" xmlns:a16="http://schemas.microsoft.com/office/drawing/2014/main" id="{463D6AD8-4FDC-854C-88BE-B9EF7BB44E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>
                <a:solidFill>
                  <a:schemeClr val="accent3">
                    <a:lumMod val="5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THANKS FOR PATIENT LISTENING</a:t>
            </a:r>
          </a:p>
        </p:txBody>
      </p:sp>
      <p:pic>
        <p:nvPicPr>
          <p:cNvPr id="4" name="~PP2684.WAV">
            <a:hlinkClick r:id="" action="ppaction://media"/>
          </p:cNvPr>
          <p:cNvPicPr>
            <a:picLocks noRot="1" noChangeAspect="1"/>
          </p:cNvPicPr>
          <p:nvPr>
            <a:wavAudioFile r:embed="rId1" name="~PP2684.WAV"/>
          </p:nvPr>
        </p:nvPicPr>
        <p:blipFill>
          <a:blip r:embed="rId3"/>
          <a:stretch>
            <a:fillRect/>
          </a:stretch>
        </p:blipFill>
        <p:spPr>
          <a:xfrm>
            <a:off x="11633200" y="62992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815820"/>
      </p:ext>
    </p:extLst>
  </p:cSld>
  <p:clrMapOvr>
    <a:masterClrMapping/>
  </p:clrMapOvr>
  <p:transition spd="med" advTm="198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7502</TotalTime>
  <Words>323</Words>
  <Application>Microsoft Office PowerPoint</Application>
  <PresentationFormat>Widescreen</PresentationFormat>
  <Paragraphs>107</Paragraphs>
  <Slides>8</Slides>
  <Notes>2</Notes>
  <HiddenSlides>0</HiddenSlides>
  <MMClips>8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Al Bayan</vt:lpstr>
      <vt:lpstr>Arial</vt:lpstr>
      <vt:lpstr>Calibri</vt:lpstr>
      <vt:lpstr>Calibri Light</vt:lpstr>
      <vt:lpstr>Open Sans</vt:lpstr>
      <vt:lpstr>Office Theme</vt:lpstr>
      <vt:lpstr>PowerPoint Presentation</vt:lpstr>
      <vt:lpstr> Apply simple shortcuts </vt:lpstr>
      <vt:lpstr>       Basic pc shortcut keys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Lahi</dc:creator>
  <cp:lastModifiedBy>user</cp:lastModifiedBy>
  <cp:revision>454</cp:revision>
  <dcterms:created xsi:type="dcterms:W3CDTF">2018-10-20T04:39:27Z</dcterms:created>
  <dcterms:modified xsi:type="dcterms:W3CDTF">2024-11-22T11:10:58Z</dcterms:modified>
</cp:coreProperties>
</file>